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0"/>
  </p:notesMasterIdLst>
  <p:sldIdLst>
    <p:sldId id="256" r:id="rId3"/>
    <p:sldId id="259" r:id="rId4"/>
    <p:sldId id="281" r:id="rId5"/>
    <p:sldId id="282" r:id="rId6"/>
    <p:sldId id="283" r:id="rId7"/>
    <p:sldId id="261" r:id="rId8"/>
    <p:sldId id="275" r:id="rId9"/>
    <p:sldId id="260" r:id="rId10"/>
    <p:sldId id="290" r:id="rId11"/>
    <p:sldId id="267" r:id="rId12"/>
    <p:sldId id="276" r:id="rId13"/>
    <p:sldId id="291" r:id="rId14"/>
    <p:sldId id="268" r:id="rId15"/>
    <p:sldId id="279" r:id="rId16"/>
    <p:sldId id="280" r:id="rId17"/>
    <p:sldId id="284" r:id="rId18"/>
    <p:sldId id="26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2" autoAdjust="0"/>
    <p:restoredTop sz="94660"/>
  </p:normalViewPr>
  <p:slideViewPr>
    <p:cSldViewPr>
      <p:cViewPr varScale="1">
        <p:scale>
          <a:sx n="75" d="100"/>
          <a:sy n="7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EE98E-2065-FB47-8678-9E466CA63B59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0DBD0F7-51AF-9D41-8653-5897BA4E17A4}">
      <dgm:prSet phldrT="[Texto]"/>
      <dgm:spPr/>
      <dgm:t>
        <a:bodyPr/>
        <a:lstStyle/>
        <a:p>
          <a:r>
            <a:rPr lang="es-ES" dirty="0" smtClean="0"/>
            <a:t>Emoción</a:t>
          </a:r>
          <a:endParaRPr lang="es-ES" dirty="0"/>
        </a:p>
      </dgm:t>
    </dgm:pt>
    <dgm:pt modelId="{DF9984FE-C3ED-244C-9EDF-1988930BF6AA}" type="parTrans" cxnId="{AD12F875-061D-4C4B-8CAB-F711402A0CAA}">
      <dgm:prSet/>
      <dgm:spPr/>
      <dgm:t>
        <a:bodyPr/>
        <a:lstStyle/>
        <a:p>
          <a:endParaRPr lang="es-ES"/>
        </a:p>
      </dgm:t>
    </dgm:pt>
    <dgm:pt modelId="{43F6EA7A-C66C-C34C-8316-D0A1C18A39CB}" type="sibTrans" cxnId="{AD12F875-061D-4C4B-8CAB-F711402A0CAA}">
      <dgm:prSet/>
      <dgm:spPr/>
      <dgm:t>
        <a:bodyPr/>
        <a:lstStyle/>
        <a:p>
          <a:endParaRPr lang="es-ES"/>
        </a:p>
      </dgm:t>
    </dgm:pt>
    <dgm:pt modelId="{D883379E-0054-7046-AB0A-48623BD03DEA}">
      <dgm:prSet phldrT="[Texto]"/>
      <dgm:spPr/>
      <dgm:t>
        <a:bodyPr/>
        <a:lstStyle/>
        <a:p>
          <a:r>
            <a:rPr lang="es-ES" dirty="0" smtClean="0"/>
            <a:t>Corporal</a:t>
          </a:r>
          <a:endParaRPr lang="es-ES" dirty="0"/>
        </a:p>
      </dgm:t>
    </dgm:pt>
    <dgm:pt modelId="{DE08B85B-ECCE-1747-BFAC-C6EA88CEBF94}" type="parTrans" cxnId="{52E98733-AFD5-E249-93D7-49AB00DF5ECB}">
      <dgm:prSet/>
      <dgm:spPr/>
      <dgm:t>
        <a:bodyPr/>
        <a:lstStyle/>
        <a:p>
          <a:endParaRPr lang="es-ES"/>
        </a:p>
      </dgm:t>
    </dgm:pt>
    <dgm:pt modelId="{C22AB597-29B7-5B4C-838C-750E549A9BA0}" type="sibTrans" cxnId="{52E98733-AFD5-E249-93D7-49AB00DF5ECB}">
      <dgm:prSet/>
      <dgm:spPr/>
      <dgm:t>
        <a:bodyPr/>
        <a:lstStyle/>
        <a:p>
          <a:endParaRPr lang="es-ES"/>
        </a:p>
      </dgm:t>
    </dgm:pt>
    <dgm:pt modelId="{378D7A1F-C807-0140-8722-C5239D3C561E}">
      <dgm:prSet phldrT="[Texto]"/>
      <dgm:spPr/>
      <dgm:t>
        <a:bodyPr/>
        <a:lstStyle/>
        <a:p>
          <a:r>
            <a:rPr lang="es-ES" dirty="0" smtClean="0"/>
            <a:t>Gestual</a:t>
          </a:r>
          <a:endParaRPr lang="es-ES" dirty="0"/>
        </a:p>
      </dgm:t>
    </dgm:pt>
    <dgm:pt modelId="{6CBB1611-73FF-D04E-A222-47C9D99F6D01}" type="parTrans" cxnId="{64876359-5713-0E4A-AE5C-8E71DCB344E2}">
      <dgm:prSet/>
      <dgm:spPr/>
      <dgm:t>
        <a:bodyPr/>
        <a:lstStyle/>
        <a:p>
          <a:endParaRPr lang="es-ES"/>
        </a:p>
      </dgm:t>
    </dgm:pt>
    <dgm:pt modelId="{71F3CE44-E880-D04D-BF62-53FEBEA5FC3E}" type="sibTrans" cxnId="{64876359-5713-0E4A-AE5C-8E71DCB344E2}">
      <dgm:prSet/>
      <dgm:spPr/>
      <dgm:t>
        <a:bodyPr/>
        <a:lstStyle/>
        <a:p>
          <a:endParaRPr lang="es-ES"/>
        </a:p>
      </dgm:t>
    </dgm:pt>
    <dgm:pt modelId="{8B66D2E2-94F3-9D48-BD71-96DBFCAB8EEC}">
      <dgm:prSet phldrT="[Texto]"/>
      <dgm:spPr/>
      <dgm:t>
        <a:bodyPr/>
        <a:lstStyle/>
        <a:p>
          <a:r>
            <a:rPr lang="es-ES" dirty="0" smtClean="0"/>
            <a:t>Cognitiva</a:t>
          </a:r>
          <a:endParaRPr lang="es-ES" dirty="0"/>
        </a:p>
      </dgm:t>
    </dgm:pt>
    <dgm:pt modelId="{55ACF865-B206-B848-8495-436F96D93807}" type="parTrans" cxnId="{F851BBB7-CED4-7543-9C4D-72F8C03ECA71}">
      <dgm:prSet/>
      <dgm:spPr/>
      <dgm:t>
        <a:bodyPr/>
        <a:lstStyle/>
        <a:p>
          <a:endParaRPr lang="es-ES"/>
        </a:p>
      </dgm:t>
    </dgm:pt>
    <dgm:pt modelId="{9E737389-AC5B-1142-9CCD-B9658ADC906D}" type="sibTrans" cxnId="{F851BBB7-CED4-7543-9C4D-72F8C03ECA71}">
      <dgm:prSet/>
      <dgm:spPr/>
      <dgm:t>
        <a:bodyPr/>
        <a:lstStyle/>
        <a:p>
          <a:endParaRPr lang="es-ES"/>
        </a:p>
      </dgm:t>
    </dgm:pt>
    <dgm:pt modelId="{8F288C8F-6085-634C-95EB-743B3A510864}">
      <dgm:prSet phldrT="[Texto]"/>
      <dgm:spPr/>
      <dgm:t>
        <a:bodyPr/>
        <a:lstStyle/>
        <a:p>
          <a:r>
            <a:rPr lang="es-ES" dirty="0" smtClean="0"/>
            <a:t>Conductual</a:t>
          </a:r>
          <a:endParaRPr lang="es-ES" dirty="0"/>
        </a:p>
      </dgm:t>
    </dgm:pt>
    <dgm:pt modelId="{6F23EC87-2430-3941-BE69-4BC3C1AE53B6}" type="parTrans" cxnId="{AAF85F76-49FD-F74D-8B50-6120C9EA2DF7}">
      <dgm:prSet/>
      <dgm:spPr/>
      <dgm:t>
        <a:bodyPr/>
        <a:lstStyle/>
        <a:p>
          <a:endParaRPr lang="es-ES"/>
        </a:p>
      </dgm:t>
    </dgm:pt>
    <dgm:pt modelId="{6E3354C4-0DC9-CD4F-920D-76D1A07BCC66}" type="sibTrans" cxnId="{AAF85F76-49FD-F74D-8B50-6120C9EA2DF7}">
      <dgm:prSet/>
      <dgm:spPr/>
      <dgm:t>
        <a:bodyPr/>
        <a:lstStyle/>
        <a:p>
          <a:endParaRPr lang="es-ES"/>
        </a:p>
      </dgm:t>
    </dgm:pt>
    <dgm:pt modelId="{CF1F2F9E-DB71-9344-9733-BF63D6E72BB9}" type="pres">
      <dgm:prSet presAssocID="{6C0EE98E-2065-FB47-8678-9E466CA63B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BD97E8-6831-C848-B91E-A3CD7130EAE4}" type="pres">
      <dgm:prSet presAssocID="{70DBD0F7-51AF-9D41-8653-5897BA4E17A4}" presName="centerShape" presStyleLbl="node0" presStyleIdx="0" presStyleCnt="1"/>
      <dgm:spPr/>
      <dgm:t>
        <a:bodyPr/>
        <a:lstStyle/>
        <a:p>
          <a:endParaRPr lang="es-ES"/>
        </a:p>
      </dgm:t>
    </dgm:pt>
    <dgm:pt modelId="{69A6BCDC-522D-1644-A467-7A333C51A019}" type="pres">
      <dgm:prSet presAssocID="{DE08B85B-ECCE-1747-BFAC-C6EA88CEBF94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6180B930-1136-AB44-AD59-EE5836FF94BA}" type="pres">
      <dgm:prSet presAssocID="{D883379E-0054-7046-AB0A-48623BD03D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126C1-BF8F-5C46-91BF-9EF8A1ACE415}" type="pres">
      <dgm:prSet presAssocID="{6CBB1611-73FF-D04E-A222-47C9D99F6D01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C3560C97-70D3-E245-A519-92A99ABD1F00}" type="pres">
      <dgm:prSet presAssocID="{378D7A1F-C807-0140-8722-C5239D3C56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3F1B1D-EE1F-4044-950C-2E551F14EA00}" type="pres">
      <dgm:prSet presAssocID="{55ACF865-B206-B848-8495-436F96D93807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441A9DFE-5A13-004B-B450-61F508CE0B42}" type="pres">
      <dgm:prSet presAssocID="{8B66D2E2-94F3-9D48-BD71-96DBFCAB8E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109EF5-689E-2740-ADCE-849E4BED5F6E}" type="pres">
      <dgm:prSet presAssocID="{6F23EC87-2430-3941-BE69-4BC3C1AE53B6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17BDB6A9-6F3A-7842-A011-98AFF3811E3F}" type="pres">
      <dgm:prSet presAssocID="{8F288C8F-6085-634C-95EB-743B3A5108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A1B284-A975-40DB-912E-2FD01710496B}" type="presOf" srcId="{8F288C8F-6085-634C-95EB-743B3A510864}" destId="{17BDB6A9-6F3A-7842-A011-98AFF3811E3F}" srcOrd="0" destOrd="0" presId="urn:microsoft.com/office/officeart/2005/8/layout/radial4"/>
    <dgm:cxn modelId="{4B122207-742B-4793-8CE3-B16343EEA920}" type="presOf" srcId="{DE08B85B-ECCE-1747-BFAC-C6EA88CEBF94}" destId="{69A6BCDC-522D-1644-A467-7A333C51A019}" srcOrd="0" destOrd="0" presId="urn:microsoft.com/office/officeart/2005/8/layout/radial4"/>
    <dgm:cxn modelId="{1876A9F4-74EB-470A-BA77-E3B218BAE793}" type="presOf" srcId="{378D7A1F-C807-0140-8722-C5239D3C561E}" destId="{C3560C97-70D3-E245-A519-92A99ABD1F00}" srcOrd="0" destOrd="0" presId="urn:microsoft.com/office/officeart/2005/8/layout/radial4"/>
    <dgm:cxn modelId="{52E98733-AFD5-E249-93D7-49AB00DF5ECB}" srcId="{70DBD0F7-51AF-9D41-8653-5897BA4E17A4}" destId="{D883379E-0054-7046-AB0A-48623BD03DEA}" srcOrd="0" destOrd="0" parTransId="{DE08B85B-ECCE-1747-BFAC-C6EA88CEBF94}" sibTransId="{C22AB597-29B7-5B4C-838C-750E549A9BA0}"/>
    <dgm:cxn modelId="{64876359-5713-0E4A-AE5C-8E71DCB344E2}" srcId="{70DBD0F7-51AF-9D41-8653-5897BA4E17A4}" destId="{378D7A1F-C807-0140-8722-C5239D3C561E}" srcOrd="1" destOrd="0" parTransId="{6CBB1611-73FF-D04E-A222-47C9D99F6D01}" sibTransId="{71F3CE44-E880-D04D-BF62-53FEBEA5FC3E}"/>
    <dgm:cxn modelId="{A59D2613-2929-4D65-9E22-916D6EF52816}" type="presOf" srcId="{70DBD0F7-51AF-9D41-8653-5897BA4E17A4}" destId="{63BD97E8-6831-C848-B91E-A3CD7130EAE4}" srcOrd="0" destOrd="0" presId="urn:microsoft.com/office/officeart/2005/8/layout/radial4"/>
    <dgm:cxn modelId="{BA05F588-BA97-4874-82CE-F33A812E75B8}" type="presOf" srcId="{6F23EC87-2430-3941-BE69-4BC3C1AE53B6}" destId="{87109EF5-689E-2740-ADCE-849E4BED5F6E}" srcOrd="0" destOrd="0" presId="urn:microsoft.com/office/officeart/2005/8/layout/radial4"/>
    <dgm:cxn modelId="{AD12F875-061D-4C4B-8CAB-F711402A0CAA}" srcId="{6C0EE98E-2065-FB47-8678-9E466CA63B59}" destId="{70DBD0F7-51AF-9D41-8653-5897BA4E17A4}" srcOrd="0" destOrd="0" parTransId="{DF9984FE-C3ED-244C-9EDF-1988930BF6AA}" sibTransId="{43F6EA7A-C66C-C34C-8316-D0A1C18A39CB}"/>
    <dgm:cxn modelId="{36D665C4-89D2-4B89-ABA7-A9F827ED3445}" type="presOf" srcId="{D883379E-0054-7046-AB0A-48623BD03DEA}" destId="{6180B930-1136-AB44-AD59-EE5836FF94BA}" srcOrd="0" destOrd="0" presId="urn:microsoft.com/office/officeart/2005/8/layout/radial4"/>
    <dgm:cxn modelId="{6A0A9B76-06B0-4EF2-BC2A-73DE2DF0F0CE}" type="presOf" srcId="{6C0EE98E-2065-FB47-8678-9E466CA63B59}" destId="{CF1F2F9E-DB71-9344-9733-BF63D6E72BB9}" srcOrd="0" destOrd="0" presId="urn:microsoft.com/office/officeart/2005/8/layout/radial4"/>
    <dgm:cxn modelId="{AAF85F76-49FD-F74D-8B50-6120C9EA2DF7}" srcId="{70DBD0F7-51AF-9D41-8653-5897BA4E17A4}" destId="{8F288C8F-6085-634C-95EB-743B3A510864}" srcOrd="3" destOrd="0" parTransId="{6F23EC87-2430-3941-BE69-4BC3C1AE53B6}" sibTransId="{6E3354C4-0DC9-CD4F-920D-76D1A07BCC66}"/>
    <dgm:cxn modelId="{FE1D9A99-8AAC-4625-A918-1A4AADFE409D}" type="presOf" srcId="{55ACF865-B206-B848-8495-436F96D93807}" destId="{1D3F1B1D-EE1F-4044-950C-2E551F14EA00}" srcOrd="0" destOrd="0" presId="urn:microsoft.com/office/officeart/2005/8/layout/radial4"/>
    <dgm:cxn modelId="{3D70E89D-4EB9-4986-BDA8-C00C091AADF9}" type="presOf" srcId="{6CBB1611-73FF-D04E-A222-47C9D99F6D01}" destId="{AE2126C1-BF8F-5C46-91BF-9EF8A1ACE415}" srcOrd="0" destOrd="0" presId="urn:microsoft.com/office/officeart/2005/8/layout/radial4"/>
    <dgm:cxn modelId="{97CC73E8-37F8-4B09-AB9E-52652EC7A03A}" type="presOf" srcId="{8B66D2E2-94F3-9D48-BD71-96DBFCAB8EEC}" destId="{441A9DFE-5A13-004B-B450-61F508CE0B42}" srcOrd="0" destOrd="0" presId="urn:microsoft.com/office/officeart/2005/8/layout/radial4"/>
    <dgm:cxn modelId="{F851BBB7-CED4-7543-9C4D-72F8C03ECA71}" srcId="{70DBD0F7-51AF-9D41-8653-5897BA4E17A4}" destId="{8B66D2E2-94F3-9D48-BD71-96DBFCAB8EEC}" srcOrd="2" destOrd="0" parTransId="{55ACF865-B206-B848-8495-436F96D93807}" sibTransId="{9E737389-AC5B-1142-9CCD-B9658ADC906D}"/>
    <dgm:cxn modelId="{D7C1A2ED-26EF-4A44-8747-394418228DC9}" type="presParOf" srcId="{CF1F2F9E-DB71-9344-9733-BF63D6E72BB9}" destId="{63BD97E8-6831-C848-B91E-A3CD7130EAE4}" srcOrd="0" destOrd="0" presId="urn:microsoft.com/office/officeart/2005/8/layout/radial4"/>
    <dgm:cxn modelId="{62B501A5-9764-4646-89B8-4A1489400560}" type="presParOf" srcId="{CF1F2F9E-DB71-9344-9733-BF63D6E72BB9}" destId="{69A6BCDC-522D-1644-A467-7A333C51A019}" srcOrd="1" destOrd="0" presId="urn:microsoft.com/office/officeart/2005/8/layout/radial4"/>
    <dgm:cxn modelId="{8A1053A9-19C1-4980-A1A0-9123BF113B90}" type="presParOf" srcId="{CF1F2F9E-DB71-9344-9733-BF63D6E72BB9}" destId="{6180B930-1136-AB44-AD59-EE5836FF94BA}" srcOrd="2" destOrd="0" presId="urn:microsoft.com/office/officeart/2005/8/layout/radial4"/>
    <dgm:cxn modelId="{6E08A157-3973-472F-A519-68F249024711}" type="presParOf" srcId="{CF1F2F9E-DB71-9344-9733-BF63D6E72BB9}" destId="{AE2126C1-BF8F-5C46-91BF-9EF8A1ACE415}" srcOrd="3" destOrd="0" presId="urn:microsoft.com/office/officeart/2005/8/layout/radial4"/>
    <dgm:cxn modelId="{3BDC1596-3861-46E0-86FC-342C1DE5BCD7}" type="presParOf" srcId="{CF1F2F9E-DB71-9344-9733-BF63D6E72BB9}" destId="{C3560C97-70D3-E245-A519-92A99ABD1F00}" srcOrd="4" destOrd="0" presId="urn:microsoft.com/office/officeart/2005/8/layout/radial4"/>
    <dgm:cxn modelId="{B4E88F44-2469-42BD-A3F0-AC25A1DD9D9B}" type="presParOf" srcId="{CF1F2F9E-DB71-9344-9733-BF63D6E72BB9}" destId="{1D3F1B1D-EE1F-4044-950C-2E551F14EA00}" srcOrd="5" destOrd="0" presId="urn:microsoft.com/office/officeart/2005/8/layout/radial4"/>
    <dgm:cxn modelId="{CBA030CB-68B2-4D61-A9F3-52C45D29EE08}" type="presParOf" srcId="{CF1F2F9E-DB71-9344-9733-BF63D6E72BB9}" destId="{441A9DFE-5A13-004B-B450-61F508CE0B42}" srcOrd="6" destOrd="0" presId="urn:microsoft.com/office/officeart/2005/8/layout/radial4"/>
    <dgm:cxn modelId="{850587A3-DBAE-4221-B8B9-1D7C5CA27528}" type="presParOf" srcId="{CF1F2F9E-DB71-9344-9733-BF63D6E72BB9}" destId="{87109EF5-689E-2740-ADCE-849E4BED5F6E}" srcOrd="7" destOrd="0" presId="urn:microsoft.com/office/officeart/2005/8/layout/radial4"/>
    <dgm:cxn modelId="{15CF5B93-57BD-4363-AA73-D6BC6940E600}" type="presParOf" srcId="{CF1F2F9E-DB71-9344-9733-BF63D6E72BB9}" destId="{17BDB6A9-6F3A-7842-A011-98AFF3811E3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D97E8-6831-C848-B91E-A3CD7130EAE4}">
      <dsp:nvSpPr>
        <dsp:cNvPr id="0" name=""/>
        <dsp:cNvSpPr/>
      </dsp:nvSpPr>
      <dsp:spPr>
        <a:xfrm>
          <a:off x="3059136" y="2212913"/>
          <a:ext cx="2111326" cy="21113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Emoción</a:t>
          </a:r>
          <a:endParaRPr lang="es-ES" sz="3000" kern="1200" dirty="0"/>
        </a:p>
      </dsp:txBody>
      <dsp:txXfrm>
        <a:off x="3368333" y="2522110"/>
        <a:ext cx="1492932" cy="1492932"/>
      </dsp:txXfrm>
    </dsp:sp>
    <dsp:sp modelId="{69A6BCDC-522D-1644-A467-7A333C51A019}">
      <dsp:nvSpPr>
        <dsp:cNvPr id="0" name=""/>
        <dsp:cNvSpPr/>
      </dsp:nvSpPr>
      <dsp:spPr>
        <a:xfrm rot="11700000">
          <a:off x="1460422" y="2467223"/>
          <a:ext cx="1573051" cy="601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0B930-1136-AB44-AD59-EE5836FF94BA}">
      <dsp:nvSpPr>
        <dsp:cNvPr id="0" name=""/>
        <dsp:cNvSpPr/>
      </dsp:nvSpPr>
      <dsp:spPr>
        <a:xfrm>
          <a:off x="484342" y="1762215"/>
          <a:ext cx="2005760" cy="160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Corporal</a:t>
          </a:r>
          <a:endParaRPr lang="es-ES" sz="2800" kern="1200" dirty="0"/>
        </a:p>
      </dsp:txBody>
      <dsp:txXfrm>
        <a:off x="531339" y="1809212"/>
        <a:ext cx="1911766" cy="1510614"/>
      </dsp:txXfrm>
    </dsp:sp>
    <dsp:sp modelId="{AE2126C1-BF8F-5C46-91BF-9EF8A1ACE415}">
      <dsp:nvSpPr>
        <dsp:cNvPr id="0" name=""/>
        <dsp:cNvSpPr/>
      </dsp:nvSpPr>
      <dsp:spPr>
        <a:xfrm rot="14700000">
          <a:off x="2511039" y="1215146"/>
          <a:ext cx="1573051" cy="601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95524"/>
                <a:satOff val="7441"/>
                <a:lumOff val="1961"/>
                <a:alphaOff val="0"/>
                <a:tint val="74000"/>
              </a:schemeClr>
            </a:gs>
            <a:gs pos="49000">
              <a:schemeClr val="accent3">
                <a:hueOff val="395524"/>
                <a:satOff val="7441"/>
                <a:lumOff val="1961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395524"/>
                <a:satOff val="7441"/>
                <a:lumOff val="1961"/>
                <a:alphaOff val="0"/>
                <a:shade val="55000"/>
                <a:satMod val="150000"/>
              </a:schemeClr>
            </a:gs>
            <a:gs pos="92000">
              <a:schemeClr val="accent3">
                <a:hueOff val="395524"/>
                <a:satOff val="7441"/>
                <a:lumOff val="196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395524"/>
                <a:satOff val="7441"/>
                <a:lumOff val="196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395524"/>
              <a:satOff val="7441"/>
              <a:lumOff val="1961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60C97-70D3-E245-A519-92A99ABD1F00}">
      <dsp:nvSpPr>
        <dsp:cNvPr id="0" name=""/>
        <dsp:cNvSpPr/>
      </dsp:nvSpPr>
      <dsp:spPr>
        <a:xfrm>
          <a:off x="1962284" y="872"/>
          <a:ext cx="2005760" cy="160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95524"/>
                <a:satOff val="7441"/>
                <a:lumOff val="1961"/>
                <a:alphaOff val="0"/>
                <a:tint val="74000"/>
              </a:schemeClr>
            </a:gs>
            <a:gs pos="49000">
              <a:schemeClr val="accent3">
                <a:hueOff val="395524"/>
                <a:satOff val="7441"/>
                <a:lumOff val="1961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395524"/>
                <a:satOff val="7441"/>
                <a:lumOff val="1961"/>
                <a:alphaOff val="0"/>
                <a:shade val="55000"/>
                <a:satMod val="150000"/>
              </a:schemeClr>
            </a:gs>
            <a:gs pos="92000">
              <a:schemeClr val="accent3">
                <a:hueOff val="395524"/>
                <a:satOff val="7441"/>
                <a:lumOff val="1961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395524"/>
                <a:satOff val="7441"/>
                <a:lumOff val="1961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395524"/>
              <a:satOff val="7441"/>
              <a:lumOff val="1961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Gestual</a:t>
          </a:r>
          <a:endParaRPr lang="es-ES" sz="2800" kern="1200" dirty="0"/>
        </a:p>
      </dsp:txBody>
      <dsp:txXfrm>
        <a:off x="2009281" y="47869"/>
        <a:ext cx="1911766" cy="1510614"/>
      </dsp:txXfrm>
    </dsp:sp>
    <dsp:sp modelId="{1D3F1B1D-EE1F-4044-950C-2E551F14EA00}">
      <dsp:nvSpPr>
        <dsp:cNvPr id="0" name=""/>
        <dsp:cNvSpPr/>
      </dsp:nvSpPr>
      <dsp:spPr>
        <a:xfrm rot="17700000">
          <a:off x="4145508" y="1215146"/>
          <a:ext cx="1573051" cy="601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91047"/>
                <a:satOff val="14882"/>
                <a:lumOff val="3922"/>
                <a:alphaOff val="0"/>
                <a:tint val="74000"/>
              </a:schemeClr>
            </a:gs>
            <a:gs pos="49000">
              <a:schemeClr val="accent3">
                <a:hueOff val="791047"/>
                <a:satOff val="14882"/>
                <a:lumOff val="3922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791047"/>
                <a:satOff val="14882"/>
                <a:lumOff val="3922"/>
                <a:alphaOff val="0"/>
                <a:shade val="55000"/>
                <a:satMod val="150000"/>
              </a:schemeClr>
            </a:gs>
            <a:gs pos="92000">
              <a:schemeClr val="accent3">
                <a:hueOff val="791047"/>
                <a:satOff val="14882"/>
                <a:lumOff val="392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791047"/>
                <a:satOff val="14882"/>
                <a:lumOff val="392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791047"/>
              <a:satOff val="14882"/>
              <a:lumOff val="3922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A9DFE-5A13-004B-B450-61F508CE0B42}">
      <dsp:nvSpPr>
        <dsp:cNvPr id="0" name=""/>
        <dsp:cNvSpPr/>
      </dsp:nvSpPr>
      <dsp:spPr>
        <a:xfrm>
          <a:off x="4261555" y="872"/>
          <a:ext cx="2005760" cy="160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91047"/>
                <a:satOff val="14882"/>
                <a:lumOff val="3922"/>
                <a:alphaOff val="0"/>
                <a:tint val="74000"/>
              </a:schemeClr>
            </a:gs>
            <a:gs pos="49000">
              <a:schemeClr val="accent3">
                <a:hueOff val="791047"/>
                <a:satOff val="14882"/>
                <a:lumOff val="3922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791047"/>
                <a:satOff val="14882"/>
                <a:lumOff val="3922"/>
                <a:alphaOff val="0"/>
                <a:shade val="55000"/>
                <a:satMod val="150000"/>
              </a:schemeClr>
            </a:gs>
            <a:gs pos="92000">
              <a:schemeClr val="accent3">
                <a:hueOff val="791047"/>
                <a:satOff val="14882"/>
                <a:lumOff val="392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791047"/>
                <a:satOff val="14882"/>
                <a:lumOff val="392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791047"/>
              <a:satOff val="14882"/>
              <a:lumOff val="3922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Cognitiva</a:t>
          </a:r>
          <a:endParaRPr lang="es-ES" sz="2800" kern="1200" dirty="0"/>
        </a:p>
      </dsp:txBody>
      <dsp:txXfrm>
        <a:off x="4308552" y="47869"/>
        <a:ext cx="1911766" cy="1510614"/>
      </dsp:txXfrm>
    </dsp:sp>
    <dsp:sp modelId="{87109EF5-689E-2740-ADCE-849E4BED5F6E}">
      <dsp:nvSpPr>
        <dsp:cNvPr id="0" name=""/>
        <dsp:cNvSpPr/>
      </dsp:nvSpPr>
      <dsp:spPr>
        <a:xfrm rot="20700000">
          <a:off x="5196125" y="2467223"/>
          <a:ext cx="1573051" cy="60172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86571"/>
                <a:satOff val="22323"/>
                <a:lumOff val="5883"/>
                <a:alphaOff val="0"/>
                <a:tint val="74000"/>
              </a:schemeClr>
            </a:gs>
            <a:gs pos="49000">
              <a:schemeClr val="accent3">
                <a:hueOff val="1186571"/>
                <a:satOff val="22323"/>
                <a:lumOff val="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1186571"/>
                <a:satOff val="22323"/>
                <a:lumOff val="5883"/>
                <a:alphaOff val="0"/>
                <a:shade val="55000"/>
                <a:satMod val="150000"/>
              </a:schemeClr>
            </a:gs>
            <a:gs pos="92000">
              <a:schemeClr val="accent3">
                <a:hueOff val="1186571"/>
                <a:satOff val="22323"/>
                <a:lumOff val="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1186571"/>
                <a:satOff val="22323"/>
                <a:lumOff val="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DB6A9-6F3A-7842-A011-98AFF3811E3F}">
      <dsp:nvSpPr>
        <dsp:cNvPr id="0" name=""/>
        <dsp:cNvSpPr/>
      </dsp:nvSpPr>
      <dsp:spPr>
        <a:xfrm>
          <a:off x="5739497" y="1762215"/>
          <a:ext cx="2005760" cy="160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86571"/>
                <a:satOff val="22323"/>
                <a:lumOff val="5883"/>
                <a:alphaOff val="0"/>
                <a:tint val="74000"/>
              </a:schemeClr>
            </a:gs>
            <a:gs pos="49000">
              <a:schemeClr val="accent3">
                <a:hueOff val="1186571"/>
                <a:satOff val="22323"/>
                <a:lumOff val="5883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1186571"/>
                <a:satOff val="22323"/>
                <a:lumOff val="5883"/>
                <a:alphaOff val="0"/>
                <a:shade val="55000"/>
                <a:satMod val="150000"/>
              </a:schemeClr>
            </a:gs>
            <a:gs pos="92000">
              <a:schemeClr val="accent3">
                <a:hueOff val="1186571"/>
                <a:satOff val="22323"/>
                <a:lumOff val="5883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1186571"/>
                <a:satOff val="22323"/>
                <a:lumOff val="5883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Conductual</a:t>
          </a:r>
          <a:endParaRPr lang="es-ES" sz="2800" kern="1200" dirty="0"/>
        </a:p>
      </dsp:txBody>
      <dsp:txXfrm>
        <a:off x="5786494" y="1809212"/>
        <a:ext cx="1911766" cy="151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E713B-4A52-4CE7-8930-C39ACA1288E5}" type="datetimeFigureOut">
              <a:rPr lang="es-PE" smtClean="0"/>
              <a:pPr/>
              <a:t>02/12/2015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7321F-F5C5-4654-BA3F-3C955187907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26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85001" indent="-301923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207694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90771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173849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57CA9032-5422-8C4A-8EBC-8C4AFDFC5F6B}" type="slidenum">
              <a:rPr lang="es-ES" sz="1300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s-E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2319" y="684905"/>
            <a:ext cx="2356622" cy="3428736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2"/>
            <a:ext cx="5029201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816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85001" indent="-301923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207694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90771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173849" indent="-241539" eaLnBrk="0" hangingPunct="0"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fld id="{024995D7-7179-8141-A7AA-95D19EF02AD2}" type="slidenum">
              <a:rPr lang="es-ES" sz="1300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s-E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2319" y="684905"/>
            <a:ext cx="2356622" cy="3428736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2"/>
            <a:ext cx="5029201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1795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55A02E-827E-4F60-8496-C6BFCD50E83A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A4D6E-B596-40E7-8443-3693165D9C79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91CE98-671D-4ADA-B8C1-E3DF7473B207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15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7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89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53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06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2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D6906-EE74-334B-86F3-3870EEA445AC}" type="slidenum">
              <a:rPr lang="es-ES" smtClean="0">
                <a:solidFill>
                  <a:srgbClr val="242852"/>
                </a:solidFill>
              </a:rPr>
              <a:pPr/>
              <a:t>‹Nº›</a:t>
            </a:fld>
            <a:endParaRPr lang="es-E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7514F1-B279-4CE2-9173-0C4C47FB55FD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94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54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D48-4555-5746-9E7B-E117F25DA551}" type="datetimeFigureOut">
              <a:rPr lang="es-ES" smtClean="0"/>
              <a:pPr/>
              <a:t>02/12/2015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6906-EE74-334B-86F3-3870EEA445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1040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2467-AD9C-3B47-91CE-E1A78B34B8C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693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s-PE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390A-180B-6D48-9858-E82B76A69D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2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D7B254D6-3C15-4028-85B4-358E2E5E183E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E23867-52DB-4948-92B7-A771CAE733D8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A5D081-DE6E-4E0B-BC0C-3830CB37A9AF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371517-6211-4763-B4EC-88C37C987DB5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EBF7B4-6252-4164-BF8B-7F2F8256F8B9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5151BA-CF8E-450C-9F0D-FDE90C7B717A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9C3220-0E10-4625-BEE4-50FEC1DE1F52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C1256F-94BC-4595-B83B-46431D97B574}" type="datetimeFigureOut">
              <a:rPr lang="es-ES" smtClean="0"/>
              <a:pPr/>
              <a:t>02/12/2015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9A8C7C-1D78-4C85-9F4B-9E68BEABCA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CF61D48-4555-5746-9E7B-E117F25DA551}" type="datetimeFigureOut">
              <a:rPr lang="es-ES" smtClean="0"/>
              <a:pPr defTabSz="457200"/>
              <a:t>02/12/2015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0AFD6906-EE74-334B-86F3-3870EEA445AC}" type="slidenum">
              <a:rPr lang="es-ES" smtClean="0"/>
              <a:pPr defTabSz="45720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8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INTELIGENCIA EMOCIONAL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Lic. Jorge Trelles O.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Psicoterapeuta Cognitivo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Director - C.P. </a:t>
            </a:r>
            <a:r>
              <a:rPr lang="es-ES" sz="3600" b="1" dirty="0">
                <a:solidFill>
                  <a:schemeClr val="bg1"/>
                </a:solidFill>
              </a:rPr>
              <a:t>B</a:t>
            </a:r>
            <a:r>
              <a:rPr lang="es-ES" sz="3600" b="1" dirty="0" smtClean="0">
                <a:solidFill>
                  <a:schemeClr val="bg1"/>
                </a:solidFill>
              </a:rPr>
              <a:t>eck</a:t>
            </a:r>
          </a:p>
        </p:txBody>
      </p:sp>
    </p:spTree>
    <p:extLst>
      <p:ext uri="{BB962C8B-B14F-4D97-AF65-F5344CB8AC3E}">
        <p14:creationId xmlns:p14="http://schemas.microsoft.com/office/powerpoint/2010/main" val="41522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LISTADO DE EMOCIONES</a:t>
            </a:r>
            <a:endParaRPr lang="es-ES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331640" y="1628800"/>
            <a:ext cx="2448272" cy="4197840"/>
          </a:xfrm>
        </p:spPr>
        <p:txBody>
          <a:bodyPr>
            <a:normAutofit/>
          </a:bodyPr>
          <a:lstStyle/>
          <a:p>
            <a:pPr algn="just"/>
            <a:endParaRPr lang="es-ES" sz="2000" dirty="0" smtClean="0"/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Alegría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Culpa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Celos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Depresión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Envidia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Entusiasmo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Fastidio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Miedo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2376264" cy="4197840"/>
          </a:xfrm>
        </p:spPr>
        <p:txBody>
          <a:bodyPr>
            <a:noAutofit/>
          </a:bodyPr>
          <a:lstStyle/>
          <a:p>
            <a:endParaRPr lang="es-E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Optimismo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Pánico</a:t>
            </a:r>
          </a:p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Preocupación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Soberbia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Ternura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Timidez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Tristeza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</a:rPr>
              <a:t>Vergüenza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65850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disciplinapositivamx.com/wp-content/uploads/2014/02/1779342_608163532599084_1753680814_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67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235030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MX" sz="3600" b="1" spc="0" dirty="0" smtClean="0">
                <a:solidFill>
                  <a:srgbClr val="000000"/>
                </a:solidFill>
                <a:latin typeface="Trebuchet MS"/>
                <a:ea typeface="+mn-ea"/>
                <a:cs typeface="Times New Roman" charset="0"/>
              </a:rPr>
              <a:t>EMOCIONES  ADAPTATIVAS VS EMOCIONES DESADAPTATIVAS</a:t>
            </a:r>
            <a:r>
              <a:rPr lang="es-ES" sz="2000" b="1" spc="0" dirty="0">
                <a:solidFill>
                  <a:srgbClr val="000000"/>
                </a:solidFill>
                <a:latin typeface="Trebuchet MS"/>
                <a:ea typeface="+mn-ea"/>
                <a:cs typeface="Times New Roman" charset="0"/>
              </a:rPr>
              <a:t/>
            </a:r>
            <a:br>
              <a:rPr lang="es-ES" sz="2000" b="1" spc="0" dirty="0">
                <a:solidFill>
                  <a:srgbClr val="000000"/>
                </a:solidFill>
                <a:latin typeface="Trebuchet MS"/>
                <a:ea typeface="+mn-ea"/>
                <a:cs typeface="Times New Roman" charset="0"/>
              </a:rPr>
            </a:br>
            <a:r>
              <a:rPr lang="es-ES" sz="1800" b="1" spc="0" dirty="0">
                <a:solidFill>
                  <a:srgbClr val="000000"/>
                </a:solidFill>
                <a:latin typeface="Trebuchet MS"/>
                <a:ea typeface="+mn-ea"/>
                <a:cs typeface="Times New Roman" charset="0"/>
              </a:rPr>
              <a:t/>
            </a:r>
            <a:br>
              <a:rPr lang="es-ES" sz="1800" b="1" spc="0" dirty="0">
                <a:solidFill>
                  <a:srgbClr val="000000"/>
                </a:solidFill>
                <a:latin typeface="Trebuchet MS"/>
                <a:ea typeface="+mn-ea"/>
                <a:cs typeface="Times New Roman" charset="0"/>
              </a:rPr>
            </a:b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Miedo</a:t>
            </a:r>
            <a:endParaRPr lang="es-ES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Fastidio</a:t>
            </a:r>
            <a:endParaRPr lang="es-E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Ansiedad</a:t>
            </a:r>
            <a:endParaRPr lang="es-E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Incomodidad</a:t>
            </a:r>
            <a:endParaRPr lang="es-ES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Alegría</a:t>
            </a:r>
            <a:endParaRPr lang="es-ES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E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Orgullo</a:t>
            </a:r>
            <a:endParaRPr lang="es-ES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ES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E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Arrepentimiento</a:t>
            </a:r>
            <a:endParaRPr lang="es-ES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Pánico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Ira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Angustia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Vergüenza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Euforia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MX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MX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Soberbia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endParaRPr lang="es-E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</a:pPr>
            <a:r>
              <a:rPr lang="es-E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Culpa</a:t>
            </a:r>
            <a:endParaRPr lang="es-ES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s-ES_tradn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3" y="0"/>
            <a:ext cx="8148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490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ea typeface="+mj-ea"/>
                <a:cs typeface="+mj-cs"/>
              </a:rPr>
              <a:t>Insertar ladrillos</a:t>
            </a:r>
            <a:endParaRPr lang="es-ES" dirty="0" smtClean="0">
              <a:ea typeface="+mj-ea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33838" cy="45259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s-PE" sz="2800" dirty="0" smtClean="0">
              <a:ea typeface="+mn-ea"/>
              <a:cs typeface="+mn-cs"/>
            </a:endParaRPr>
          </a:p>
        </p:txBody>
      </p:sp>
      <p:pic>
        <p:nvPicPr>
          <p:cNvPr id="25604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46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ea typeface="+mj-ea"/>
                <a:cs typeface="+mj-cs"/>
              </a:rPr>
              <a:t>Insertar ladrillos</a:t>
            </a:r>
            <a:endParaRPr lang="es-ES" dirty="0" smtClean="0">
              <a:ea typeface="+mj-ea"/>
              <a:cs typeface="+mj-cs"/>
            </a:endParaRPr>
          </a:p>
        </p:txBody>
      </p:sp>
      <p:sp>
        <p:nvSpPr>
          <p:cNvPr id="27650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33838" cy="4525963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s-PE" sz="2800" dirty="0" smtClean="0">
              <a:ea typeface="+mn-ea"/>
              <a:cs typeface="+mn-cs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46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E" sz="3600" dirty="0" smtClean="0"/>
              <a:t>Habilidades sociales.-</a:t>
            </a:r>
            <a:endParaRPr lang="es-PE" sz="3600" dirty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12568"/>
          </a:xfrm>
        </p:spPr>
        <p:txBody>
          <a:bodyPr>
            <a:normAutofit/>
          </a:bodyPr>
          <a:lstStyle/>
          <a:p>
            <a:pPr eaLnBrk="1" hangingPunct="1"/>
            <a:endParaRPr lang="es-PE" sz="2800" dirty="0" smtClean="0"/>
          </a:p>
          <a:p>
            <a:pPr algn="just" eaLnBrk="1" hangingPunct="1"/>
            <a:r>
              <a:rPr lang="es-PE" sz="2000" dirty="0" smtClean="0"/>
              <a:t>Es conveniente desarrollar en el cliente diversas habilidades sociales que le permitan aprender formas más funcionales de manejar o afrontar los eventos que susciten en su vida. Por </a:t>
            </a:r>
            <a:r>
              <a:rPr lang="es-PE" sz="2000" dirty="0" err="1" smtClean="0"/>
              <a:t>ejm</a:t>
            </a:r>
            <a:r>
              <a:rPr lang="es-PE" sz="2000" dirty="0" smtClean="0"/>
              <a:t>.-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PE" sz="2000" dirty="0" smtClean="0"/>
          </a:p>
          <a:p>
            <a:pPr algn="just" eaLnBrk="1" hangingPunct="1"/>
            <a:r>
              <a:rPr lang="es-PE" sz="2000" dirty="0" smtClean="0"/>
              <a:t>Empatía</a:t>
            </a:r>
          </a:p>
          <a:p>
            <a:pPr algn="just" eaLnBrk="1" hangingPunct="1"/>
            <a:r>
              <a:rPr lang="es-PE" sz="2000" dirty="0" smtClean="0"/>
              <a:t>Asertividad – Comunicación eficaz</a:t>
            </a:r>
          </a:p>
          <a:p>
            <a:pPr algn="just" eaLnBrk="1" hangingPunct="1"/>
            <a:r>
              <a:rPr lang="es-PE" sz="2000" dirty="0" smtClean="0"/>
              <a:t>Negociación</a:t>
            </a:r>
          </a:p>
          <a:p>
            <a:pPr algn="just" eaLnBrk="1" hangingPunct="1"/>
            <a:endParaRPr lang="es-PE" sz="2000" dirty="0" smtClean="0"/>
          </a:p>
        </p:txBody>
      </p:sp>
    </p:spTree>
    <p:extLst>
      <p:ext uri="{BB962C8B-B14F-4D97-AF65-F5344CB8AC3E}">
        <p14:creationId xmlns:p14="http://schemas.microsoft.com/office/powerpoint/2010/main" val="3451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71612"/>
            <a:ext cx="5974384" cy="420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9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45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¿Qué es una emoción?</a:t>
            </a:r>
            <a:endParaRPr lang="es-ES" sz="36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26635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7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7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Definición de I.E.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Capacidad de reconocer, entender y regular nuestras emociones, identificar las emociones de los demás, así como, influenciar positivamente en ellos manteniendo buenas relaciones sociales (Hab. sociales).</a:t>
            </a: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5272261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6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moc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357982" cy="4714884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i. Intrapersonal – </a:t>
            </a:r>
            <a:br>
              <a:rPr lang="es-ES_tradnl" sz="3600" dirty="0" smtClean="0"/>
            </a:br>
            <a:r>
              <a:rPr lang="es-ES_tradnl" sz="3600" dirty="0" smtClean="0"/>
              <a:t>i. interpersonal</a:t>
            </a:r>
            <a:endParaRPr lang="es-ES_tradnl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UARIO\Desktop\INTELIGENCIA-EMOCIO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/>
              <a:t>IMPORTANCIA DE LA I.E.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PE" dirty="0" smtClean="0"/>
          </a:p>
          <a:p>
            <a:pPr algn="just"/>
            <a:r>
              <a:rPr lang="es-PE" dirty="0" smtClean="0"/>
              <a:t>Muchas </a:t>
            </a:r>
            <a:r>
              <a:rPr lang="es-PE" dirty="0"/>
              <a:t>personas no son conscientes de la importancia que tiene la inteligencia emocional en la vida de un niño. </a:t>
            </a:r>
          </a:p>
          <a:p>
            <a:pPr algn="just"/>
            <a:endParaRPr lang="es-PE" dirty="0"/>
          </a:p>
          <a:p>
            <a:pPr algn="just"/>
            <a:r>
              <a:rPr lang="es-PE" dirty="0"/>
              <a:t>Existen muchas áreas que se ven afectadas por el desarrollo de su inteligencia emocional:</a:t>
            </a:r>
          </a:p>
          <a:p>
            <a:pPr algn="just"/>
            <a:endParaRPr lang="es-PE" dirty="0"/>
          </a:p>
          <a:p>
            <a:pPr algn="just"/>
            <a:endParaRPr lang="es-PE" dirty="0"/>
          </a:p>
          <a:p>
            <a:pPr algn="just"/>
            <a:r>
              <a:rPr lang="es-PE" dirty="0"/>
              <a:t>Adaptación a su entorno social</a:t>
            </a:r>
          </a:p>
          <a:p>
            <a:pPr algn="just"/>
            <a:r>
              <a:rPr lang="es-PE" dirty="0"/>
              <a:t>Relación con su familia</a:t>
            </a:r>
          </a:p>
          <a:p>
            <a:pPr algn="just"/>
            <a:r>
              <a:rPr lang="es-PE" dirty="0"/>
              <a:t>Rendimiento académico</a:t>
            </a:r>
          </a:p>
          <a:p>
            <a:pPr algn="just"/>
            <a:r>
              <a:rPr lang="es-PE" dirty="0"/>
              <a:t>Predisposición para el aprendizaje</a:t>
            </a:r>
          </a:p>
          <a:p>
            <a:pPr algn="just"/>
            <a:r>
              <a:rPr lang="es-PE" dirty="0"/>
              <a:t>Actitud hacia la vida</a:t>
            </a:r>
          </a:p>
          <a:p>
            <a:pPr algn="just"/>
            <a:r>
              <a:rPr lang="es-PE" dirty="0"/>
              <a:t>Salud física (Relación </a:t>
            </a:r>
            <a:r>
              <a:rPr lang="es-PE" dirty="0" smtClean="0"/>
              <a:t>mente - cuerpo</a:t>
            </a:r>
            <a:r>
              <a:rPr lang="es-PE" dirty="0"/>
              <a:t>)</a:t>
            </a:r>
          </a:p>
          <a:p>
            <a:pPr algn="just"/>
            <a:r>
              <a:rPr lang="es-PE" dirty="0"/>
              <a:t>Etc.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6936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220</Words>
  <Application>Microsoft Office PowerPoint</Application>
  <PresentationFormat>Presentación en pantalla (4:3)</PresentationFormat>
  <Paragraphs>88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Opulento</vt:lpstr>
      <vt:lpstr>Retrospección</vt:lpstr>
      <vt:lpstr>INTELIGENCIA EMOCIONAL</vt:lpstr>
      <vt:lpstr>Presentación de PowerPoint</vt:lpstr>
      <vt:lpstr>¿Qué es una emoción?</vt:lpstr>
      <vt:lpstr>Presentación de PowerPoint</vt:lpstr>
      <vt:lpstr>Presentación de PowerPoint</vt:lpstr>
      <vt:lpstr>Definición de I.E.</vt:lpstr>
      <vt:lpstr>i. Intrapersonal –  i. interpersonal</vt:lpstr>
      <vt:lpstr>Presentación de PowerPoint</vt:lpstr>
      <vt:lpstr>IMPORTANCIA DE LA I.E.</vt:lpstr>
      <vt:lpstr>LISTADO DE EMOCIONES</vt:lpstr>
      <vt:lpstr>Presentación de PowerPoint</vt:lpstr>
      <vt:lpstr>EMOCIONES  ADAPTATIVAS VS EMOCIONES DESADAPTATIVAS  </vt:lpstr>
      <vt:lpstr>Presentación de PowerPoint</vt:lpstr>
      <vt:lpstr>Insertar ladrillos</vt:lpstr>
      <vt:lpstr>Insertar ladrillos</vt:lpstr>
      <vt:lpstr>Habilidades sociales.-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</dc:title>
  <dc:creator>USUARIO</dc:creator>
  <cp:lastModifiedBy>WinuE</cp:lastModifiedBy>
  <cp:revision>23</cp:revision>
  <dcterms:created xsi:type="dcterms:W3CDTF">2015-09-16T23:05:18Z</dcterms:created>
  <dcterms:modified xsi:type="dcterms:W3CDTF">2015-12-03T02:53:04Z</dcterms:modified>
</cp:coreProperties>
</file>