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6" r:id="rId3"/>
    <p:sldId id="310" r:id="rId4"/>
    <p:sldId id="307" r:id="rId5"/>
    <p:sldId id="257" r:id="rId6"/>
    <p:sldId id="262" r:id="rId7"/>
    <p:sldId id="269" r:id="rId8"/>
    <p:sldId id="273" r:id="rId9"/>
    <p:sldId id="298" r:id="rId10"/>
    <p:sldId id="293" r:id="rId11"/>
    <p:sldId id="318" r:id="rId12"/>
    <p:sldId id="320" r:id="rId13"/>
    <p:sldId id="316" r:id="rId14"/>
    <p:sldId id="264" r:id="rId15"/>
    <p:sldId id="270" r:id="rId16"/>
    <p:sldId id="272" r:id="rId17"/>
    <p:sldId id="265" r:id="rId18"/>
    <p:sldId id="266" r:id="rId19"/>
    <p:sldId id="267" r:id="rId20"/>
    <p:sldId id="299" r:id="rId21"/>
    <p:sldId id="311" r:id="rId22"/>
    <p:sldId id="312" r:id="rId23"/>
    <p:sldId id="268" r:id="rId24"/>
    <p:sldId id="302" r:id="rId25"/>
    <p:sldId id="303" r:id="rId26"/>
    <p:sldId id="276" r:id="rId27"/>
    <p:sldId id="277" r:id="rId28"/>
    <p:sldId id="278" r:id="rId29"/>
    <p:sldId id="279" r:id="rId30"/>
    <p:sldId id="289" r:id="rId31"/>
    <p:sldId id="288" r:id="rId32"/>
    <p:sldId id="280" r:id="rId33"/>
    <p:sldId id="290" r:id="rId34"/>
    <p:sldId id="281" r:id="rId35"/>
    <p:sldId id="282" r:id="rId36"/>
    <p:sldId id="283" r:id="rId37"/>
    <p:sldId id="291" r:id="rId38"/>
    <p:sldId id="292" r:id="rId39"/>
    <p:sldId id="284" r:id="rId40"/>
    <p:sldId id="285" r:id="rId4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2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66062-99E6-4700-900D-C49D49A72921}" type="doc">
      <dgm:prSet loTypeId="urn:microsoft.com/office/officeart/2005/8/layout/hProcess6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9B050986-0B15-4813-B0DB-8E20896DE914}">
      <dgm:prSet phldrT="[Texto]" custT="1"/>
      <dgm:spPr/>
      <dgm:t>
        <a:bodyPr/>
        <a:lstStyle/>
        <a:p>
          <a:r>
            <a:rPr lang="es-PE" sz="1800" b="1" dirty="0" smtClean="0"/>
            <a:t>Presente</a:t>
          </a:r>
          <a:endParaRPr lang="es-PE" sz="1800" b="1" dirty="0"/>
        </a:p>
      </dgm:t>
    </dgm:pt>
    <dgm:pt modelId="{BF0ACAC7-5309-40CA-975A-84B3D1E9103F}" type="parTrans" cxnId="{1AEDBABC-E974-4C55-A2DA-2383492BF509}">
      <dgm:prSet/>
      <dgm:spPr/>
      <dgm:t>
        <a:bodyPr/>
        <a:lstStyle/>
        <a:p>
          <a:endParaRPr lang="es-PE"/>
        </a:p>
      </dgm:t>
    </dgm:pt>
    <dgm:pt modelId="{C7F5FC30-B6DD-4B19-8C8A-D5BFE5242A3F}" type="sibTrans" cxnId="{1AEDBABC-E974-4C55-A2DA-2383492BF509}">
      <dgm:prSet/>
      <dgm:spPr/>
      <dgm:t>
        <a:bodyPr/>
        <a:lstStyle/>
        <a:p>
          <a:endParaRPr lang="es-PE"/>
        </a:p>
      </dgm:t>
    </dgm:pt>
    <dgm:pt modelId="{A3661CE9-C205-48CD-A9DD-BBD5A413AEE8}">
      <dgm:prSet phldrT="[Texto]"/>
      <dgm:spPr/>
      <dgm:t>
        <a:bodyPr/>
        <a:lstStyle/>
        <a:p>
          <a:r>
            <a:rPr lang="es-PE" dirty="0" smtClean="0"/>
            <a:t>Estado</a:t>
          </a:r>
          <a:endParaRPr lang="es-PE" dirty="0"/>
        </a:p>
      </dgm:t>
    </dgm:pt>
    <dgm:pt modelId="{AFDFB9C9-37EB-4D2C-8135-5479D9375FB7}" type="parTrans" cxnId="{7C4FDBE9-A67B-4DC6-9DE1-C5C207C48A57}">
      <dgm:prSet/>
      <dgm:spPr/>
      <dgm:t>
        <a:bodyPr/>
        <a:lstStyle/>
        <a:p>
          <a:endParaRPr lang="es-PE"/>
        </a:p>
      </dgm:t>
    </dgm:pt>
    <dgm:pt modelId="{F5AF1194-320F-4FF0-BE80-0021C45313EC}" type="sibTrans" cxnId="{7C4FDBE9-A67B-4DC6-9DE1-C5C207C48A57}">
      <dgm:prSet/>
      <dgm:spPr/>
      <dgm:t>
        <a:bodyPr/>
        <a:lstStyle/>
        <a:p>
          <a:endParaRPr lang="es-PE"/>
        </a:p>
      </dgm:t>
    </dgm:pt>
    <dgm:pt modelId="{6945CB18-617F-44A1-B01C-2BEFDE738E67}">
      <dgm:prSet phldrT="[Texto]"/>
      <dgm:spPr/>
      <dgm:t>
        <a:bodyPr/>
        <a:lstStyle/>
        <a:p>
          <a:r>
            <a:rPr lang="es-PE" dirty="0" smtClean="0"/>
            <a:t>Actual</a:t>
          </a:r>
          <a:endParaRPr lang="es-PE" dirty="0"/>
        </a:p>
      </dgm:t>
    </dgm:pt>
    <dgm:pt modelId="{4DB3F1DB-FD03-45DF-BA86-CB7B0EF03EA8}" type="parTrans" cxnId="{525F4082-1164-4B81-97D0-B6B9FE167FCB}">
      <dgm:prSet/>
      <dgm:spPr/>
      <dgm:t>
        <a:bodyPr/>
        <a:lstStyle/>
        <a:p>
          <a:endParaRPr lang="es-PE"/>
        </a:p>
      </dgm:t>
    </dgm:pt>
    <dgm:pt modelId="{090B082D-B8EC-41CE-9981-67A0035E7816}" type="sibTrans" cxnId="{525F4082-1164-4B81-97D0-B6B9FE167FCB}">
      <dgm:prSet/>
      <dgm:spPr/>
      <dgm:t>
        <a:bodyPr/>
        <a:lstStyle/>
        <a:p>
          <a:endParaRPr lang="es-PE"/>
        </a:p>
      </dgm:t>
    </dgm:pt>
    <dgm:pt modelId="{F176AFD1-E69D-47A4-B8D7-61F531E18800}">
      <dgm:prSet phldrT="[Texto]" custT="1"/>
      <dgm:spPr/>
      <dgm:t>
        <a:bodyPr/>
        <a:lstStyle/>
        <a:p>
          <a:r>
            <a:rPr lang="es-PE" sz="1600" b="1" dirty="0" smtClean="0"/>
            <a:t>Coaching</a:t>
          </a:r>
          <a:endParaRPr lang="es-PE" sz="1600" b="1" dirty="0"/>
        </a:p>
      </dgm:t>
    </dgm:pt>
    <dgm:pt modelId="{AC88CED9-0026-4686-A29F-4752CDC2F3CE}" type="parTrans" cxnId="{EEE41A97-BD57-457A-8B1F-DE3A6DF62560}">
      <dgm:prSet/>
      <dgm:spPr/>
      <dgm:t>
        <a:bodyPr/>
        <a:lstStyle/>
        <a:p>
          <a:endParaRPr lang="es-PE"/>
        </a:p>
      </dgm:t>
    </dgm:pt>
    <dgm:pt modelId="{F8A30B18-CBA3-4039-8F0A-7A90AC234B7B}" type="sibTrans" cxnId="{EEE41A97-BD57-457A-8B1F-DE3A6DF62560}">
      <dgm:prSet/>
      <dgm:spPr/>
      <dgm:t>
        <a:bodyPr/>
        <a:lstStyle/>
        <a:p>
          <a:endParaRPr lang="es-PE"/>
        </a:p>
      </dgm:t>
    </dgm:pt>
    <dgm:pt modelId="{B1223F68-5A0C-4E59-9285-CDE71D091A8C}">
      <dgm:prSet phldrT="[Texto]"/>
      <dgm:spPr/>
      <dgm:t>
        <a:bodyPr/>
        <a:lstStyle/>
        <a:p>
          <a:r>
            <a:rPr lang="es-PE" dirty="0" smtClean="0"/>
            <a:t>Proceso</a:t>
          </a:r>
          <a:endParaRPr lang="es-PE" dirty="0"/>
        </a:p>
      </dgm:t>
    </dgm:pt>
    <dgm:pt modelId="{5FEB73E2-893C-450A-9204-0A270A2628F3}" type="parTrans" cxnId="{4962FEA8-7853-4B12-8308-A67F7743E466}">
      <dgm:prSet/>
      <dgm:spPr/>
      <dgm:t>
        <a:bodyPr/>
        <a:lstStyle/>
        <a:p>
          <a:endParaRPr lang="es-PE"/>
        </a:p>
      </dgm:t>
    </dgm:pt>
    <dgm:pt modelId="{53DD3D15-87D1-48E0-874C-B6CEF74545B2}" type="sibTrans" cxnId="{4962FEA8-7853-4B12-8308-A67F7743E466}">
      <dgm:prSet/>
      <dgm:spPr/>
      <dgm:t>
        <a:bodyPr/>
        <a:lstStyle/>
        <a:p>
          <a:endParaRPr lang="es-PE"/>
        </a:p>
      </dgm:t>
    </dgm:pt>
    <dgm:pt modelId="{170A35D1-9D40-444A-862B-887692AE5FEC}">
      <dgm:prSet phldrT="[Texto]" custT="1"/>
      <dgm:spPr/>
      <dgm:t>
        <a:bodyPr/>
        <a:lstStyle/>
        <a:p>
          <a:r>
            <a:rPr lang="es-PE" sz="1600" b="1" dirty="0" smtClean="0"/>
            <a:t>Objetivos</a:t>
          </a:r>
          <a:endParaRPr lang="es-PE" sz="1600" b="1" dirty="0"/>
        </a:p>
      </dgm:t>
    </dgm:pt>
    <dgm:pt modelId="{F343C3B9-6F5D-45EA-8DC8-AA5AE0F20A60}" type="parTrans" cxnId="{55465A61-FBD9-4034-98AA-6DEA8DDFF620}">
      <dgm:prSet/>
      <dgm:spPr/>
      <dgm:t>
        <a:bodyPr/>
        <a:lstStyle/>
        <a:p>
          <a:endParaRPr lang="es-PE"/>
        </a:p>
      </dgm:t>
    </dgm:pt>
    <dgm:pt modelId="{AC951B1F-52EC-4D97-8074-37149EC2F240}" type="sibTrans" cxnId="{55465A61-FBD9-4034-98AA-6DEA8DDFF620}">
      <dgm:prSet/>
      <dgm:spPr/>
      <dgm:t>
        <a:bodyPr/>
        <a:lstStyle/>
        <a:p>
          <a:endParaRPr lang="es-PE"/>
        </a:p>
      </dgm:t>
    </dgm:pt>
    <dgm:pt modelId="{86316C20-447B-4675-B018-30A7FEACF085}">
      <dgm:prSet phldrT="[Texto]"/>
      <dgm:spPr/>
      <dgm:t>
        <a:bodyPr/>
        <a:lstStyle/>
        <a:p>
          <a:r>
            <a:rPr lang="es-PE" dirty="0" smtClean="0"/>
            <a:t>Estado</a:t>
          </a:r>
          <a:endParaRPr lang="es-PE" dirty="0"/>
        </a:p>
      </dgm:t>
    </dgm:pt>
    <dgm:pt modelId="{183E354A-86E1-49AA-91B4-958CCFFE4CF1}" type="parTrans" cxnId="{5D3560B0-AE7D-4D06-8870-68CE0AE5A605}">
      <dgm:prSet/>
      <dgm:spPr/>
      <dgm:t>
        <a:bodyPr/>
        <a:lstStyle/>
        <a:p>
          <a:endParaRPr lang="es-PE"/>
        </a:p>
      </dgm:t>
    </dgm:pt>
    <dgm:pt modelId="{6E0CAEFB-092C-4C96-B320-0111FC01C580}" type="sibTrans" cxnId="{5D3560B0-AE7D-4D06-8870-68CE0AE5A605}">
      <dgm:prSet/>
      <dgm:spPr/>
      <dgm:t>
        <a:bodyPr/>
        <a:lstStyle/>
        <a:p>
          <a:endParaRPr lang="es-PE"/>
        </a:p>
      </dgm:t>
    </dgm:pt>
    <dgm:pt modelId="{0B3550D8-AEFE-4DD0-A3D4-E78331595E46}">
      <dgm:prSet phldrT="[Texto]"/>
      <dgm:spPr/>
      <dgm:t>
        <a:bodyPr/>
        <a:lstStyle/>
        <a:p>
          <a:r>
            <a:rPr lang="es-PE" dirty="0" smtClean="0"/>
            <a:t>Ideal</a:t>
          </a:r>
          <a:endParaRPr lang="es-PE" dirty="0"/>
        </a:p>
      </dgm:t>
    </dgm:pt>
    <dgm:pt modelId="{3396EEF9-2C41-41F5-8909-9ADCC4342EAB}" type="parTrans" cxnId="{111D9B53-4518-4352-882D-B626A44B58DA}">
      <dgm:prSet/>
      <dgm:spPr/>
      <dgm:t>
        <a:bodyPr/>
        <a:lstStyle/>
        <a:p>
          <a:endParaRPr lang="es-PE"/>
        </a:p>
      </dgm:t>
    </dgm:pt>
    <dgm:pt modelId="{96094A88-772B-4F66-8EFB-36B9EF0C6D42}" type="sibTrans" cxnId="{111D9B53-4518-4352-882D-B626A44B58DA}">
      <dgm:prSet/>
      <dgm:spPr/>
      <dgm:t>
        <a:bodyPr/>
        <a:lstStyle/>
        <a:p>
          <a:endParaRPr lang="es-PE"/>
        </a:p>
      </dgm:t>
    </dgm:pt>
    <dgm:pt modelId="{C70BFD17-704D-42D2-8769-42019365FEB2}" type="pres">
      <dgm:prSet presAssocID="{39766062-99E6-4700-900D-C49D49A729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03B9920C-70AE-43EE-A8BA-B2F6526F10A8}" type="pres">
      <dgm:prSet presAssocID="{9B050986-0B15-4813-B0DB-8E20896DE914}" presName="compNode" presStyleCnt="0"/>
      <dgm:spPr/>
    </dgm:pt>
    <dgm:pt modelId="{9FB0D80F-67FF-44B9-BC76-5E16F517C35D}" type="pres">
      <dgm:prSet presAssocID="{9B050986-0B15-4813-B0DB-8E20896DE914}" presName="noGeometry" presStyleCnt="0"/>
      <dgm:spPr/>
    </dgm:pt>
    <dgm:pt modelId="{FE39397E-CB8B-4195-8C9F-878B85DEEFF5}" type="pres">
      <dgm:prSet presAssocID="{9B050986-0B15-4813-B0DB-8E20896DE914}" presName="childTextVisible" presStyleLbl="bgAccFollowNode1" presStyleIdx="0" presStyleCnt="3" custScaleY="14189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666BFD-8E98-42A7-8206-EE6E7C45F2D4}" type="pres">
      <dgm:prSet presAssocID="{9B050986-0B15-4813-B0DB-8E20896DE914}" presName="childTextHidden" presStyleLbl="bgAccFollowNode1" presStyleIdx="0" presStyleCnt="3"/>
      <dgm:spPr/>
      <dgm:t>
        <a:bodyPr/>
        <a:lstStyle/>
        <a:p>
          <a:endParaRPr lang="es-PE"/>
        </a:p>
      </dgm:t>
    </dgm:pt>
    <dgm:pt modelId="{5063C4C9-D310-4D87-9741-9B33F4282B30}" type="pres">
      <dgm:prSet presAssocID="{9B050986-0B15-4813-B0DB-8E20896DE914}" presName="parentText" presStyleLbl="node1" presStyleIdx="0" presStyleCnt="3" custScaleX="130419" custScaleY="13202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6C64C42-10DF-4A0C-8847-BE4F4A91AF0E}" type="pres">
      <dgm:prSet presAssocID="{9B050986-0B15-4813-B0DB-8E20896DE914}" presName="aSpace" presStyleCnt="0"/>
      <dgm:spPr/>
    </dgm:pt>
    <dgm:pt modelId="{611F088D-A768-4BD9-BD75-918DED4D6849}" type="pres">
      <dgm:prSet presAssocID="{F176AFD1-E69D-47A4-B8D7-61F531E18800}" presName="compNode" presStyleCnt="0"/>
      <dgm:spPr/>
    </dgm:pt>
    <dgm:pt modelId="{840C4185-7637-41B3-A0D3-1DFC264FA806}" type="pres">
      <dgm:prSet presAssocID="{F176AFD1-E69D-47A4-B8D7-61F531E18800}" presName="noGeometry" presStyleCnt="0"/>
      <dgm:spPr/>
    </dgm:pt>
    <dgm:pt modelId="{267DA16B-4A6A-4FC3-863C-3D894284E67F}" type="pres">
      <dgm:prSet presAssocID="{F176AFD1-E69D-47A4-B8D7-61F531E18800}" presName="childTextVisible" presStyleLbl="bgAccFollowNode1" presStyleIdx="1" presStyleCnt="3" custScaleY="14189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E0656D6-CBCE-4841-879B-17C853BB5103}" type="pres">
      <dgm:prSet presAssocID="{F176AFD1-E69D-47A4-B8D7-61F531E18800}" presName="childTextHidden" presStyleLbl="bgAccFollowNode1" presStyleIdx="1" presStyleCnt="3"/>
      <dgm:spPr/>
      <dgm:t>
        <a:bodyPr/>
        <a:lstStyle/>
        <a:p>
          <a:endParaRPr lang="es-PE"/>
        </a:p>
      </dgm:t>
    </dgm:pt>
    <dgm:pt modelId="{8B3377E3-3F7D-40E6-83A1-BC30C2522C50}" type="pres">
      <dgm:prSet presAssocID="{F176AFD1-E69D-47A4-B8D7-61F531E18800}" presName="parentText" presStyleLbl="node1" presStyleIdx="1" presStyleCnt="3" custScaleX="138443" custScaleY="132043" custLinFactNeighborX="-18580" custLinFactNeighborY="308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A80714F-EF16-4981-AAA3-4DEEB0E35EB9}" type="pres">
      <dgm:prSet presAssocID="{F176AFD1-E69D-47A4-B8D7-61F531E18800}" presName="aSpace" presStyleCnt="0"/>
      <dgm:spPr/>
    </dgm:pt>
    <dgm:pt modelId="{0977734E-048C-489C-860B-E50696ADA5B5}" type="pres">
      <dgm:prSet presAssocID="{170A35D1-9D40-444A-862B-887692AE5FEC}" presName="compNode" presStyleCnt="0"/>
      <dgm:spPr/>
    </dgm:pt>
    <dgm:pt modelId="{B8999C89-EA45-4E0E-B43A-0656FAD6F999}" type="pres">
      <dgm:prSet presAssocID="{170A35D1-9D40-444A-862B-887692AE5FEC}" presName="noGeometry" presStyleCnt="0"/>
      <dgm:spPr/>
    </dgm:pt>
    <dgm:pt modelId="{79B2EC8B-965F-4919-8E23-6D98DF03E01B}" type="pres">
      <dgm:prSet presAssocID="{170A35D1-9D40-444A-862B-887692AE5FEC}" presName="childTextVisible" presStyleLbl="bgAccFollowNode1" presStyleIdx="2" presStyleCnt="3" custScaleY="15742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136667C-6AF2-43B7-84B7-5DCAE0C827CA}" type="pres">
      <dgm:prSet presAssocID="{170A35D1-9D40-444A-862B-887692AE5FEC}" presName="childTextHidden" presStyleLbl="bgAccFollowNode1" presStyleIdx="2" presStyleCnt="3"/>
      <dgm:spPr/>
      <dgm:t>
        <a:bodyPr/>
        <a:lstStyle/>
        <a:p>
          <a:endParaRPr lang="es-PE"/>
        </a:p>
      </dgm:t>
    </dgm:pt>
    <dgm:pt modelId="{2B1B84D3-5F05-4EAD-955B-FBF695352F40}" type="pres">
      <dgm:prSet presAssocID="{170A35D1-9D40-444A-862B-887692AE5FEC}" presName="parentText" presStyleLbl="node1" presStyleIdx="2" presStyleCnt="3" custScaleX="139440" custScaleY="133392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4670A66-C372-4842-AF64-A62BBDB6B59E}" type="presOf" srcId="{F176AFD1-E69D-47A4-B8D7-61F531E18800}" destId="{8B3377E3-3F7D-40E6-83A1-BC30C2522C50}" srcOrd="0" destOrd="0" presId="urn:microsoft.com/office/officeart/2005/8/layout/hProcess6"/>
    <dgm:cxn modelId="{11A5222C-29C8-4092-BCEB-322606A73077}" type="presOf" srcId="{86316C20-447B-4675-B018-30A7FEACF085}" destId="{0136667C-6AF2-43B7-84B7-5DCAE0C827CA}" srcOrd="1" destOrd="0" presId="urn:microsoft.com/office/officeart/2005/8/layout/hProcess6"/>
    <dgm:cxn modelId="{112A9FE0-2C56-46A5-8BEF-83D704CD25B0}" type="presOf" srcId="{B1223F68-5A0C-4E59-9285-CDE71D091A8C}" destId="{267DA16B-4A6A-4FC3-863C-3D894284E67F}" srcOrd="0" destOrd="0" presId="urn:microsoft.com/office/officeart/2005/8/layout/hProcess6"/>
    <dgm:cxn modelId="{111D9B53-4518-4352-882D-B626A44B58DA}" srcId="{170A35D1-9D40-444A-862B-887692AE5FEC}" destId="{0B3550D8-AEFE-4DD0-A3D4-E78331595E46}" srcOrd="1" destOrd="0" parTransId="{3396EEF9-2C41-41F5-8909-9ADCC4342EAB}" sibTransId="{96094A88-772B-4F66-8EFB-36B9EF0C6D42}"/>
    <dgm:cxn modelId="{5F5A5822-A3D5-4D96-A3BC-ABC916C304B4}" type="presOf" srcId="{A3661CE9-C205-48CD-A9DD-BBD5A413AEE8}" destId="{B6666BFD-8E98-42A7-8206-EE6E7C45F2D4}" srcOrd="1" destOrd="0" presId="urn:microsoft.com/office/officeart/2005/8/layout/hProcess6"/>
    <dgm:cxn modelId="{55465A61-FBD9-4034-98AA-6DEA8DDFF620}" srcId="{39766062-99E6-4700-900D-C49D49A72921}" destId="{170A35D1-9D40-444A-862B-887692AE5FEC}" srcOrd="2" destOrd="0" parTransId="{F343C3B9-6F5D-45EA-8DC8-AA5AE0F20A60}" sibTransId="{AC951B1F-52EC-4D97-8074-37149EC2F240}"/>
    <dgm:cxn modelId="{E546803A-F27D-47EF-861F-32E4235E69D2}" type="presOf" srcId="{86316C20-447B-4675-B018-30A7FEACF085}" destId="{79B2EC8B-965F-4919-8E23-6D98DF03E01B}" srcOrd="0" destOrd="0" presId="urn:microsoft.com/office/officeart/2005/8/layout/hProcess6"/>
    <dgm:cxn modelId="{357FCC58-BA80-4233-91A2-7620A6EEFCC1}" type="presOf" srcId="{B1223F68-5A0C-4E59-9285-CDE71D091A8C}" destId="{8E0656D6-CBCE-4841-879B-17C853BB5103}" srcOrd="1" destOrd="0" presId="urn:microsoft.com/office/officeart/2005/8/layout/hProcess6"/>
    <dgm:cxn modelId="{35274EA2-34C0-4FB4-B462-83BA2A415228}" type="presOf" srcId="{9B050986-0B15-4813-B0DB-8E20896DE914}" destId="{5063C4C9-D310-4D87-9741-9B33F4282B30}" srcOrd="0" destOrd="0" presId="urn:microsoft.com/office/officeart/2005/8/layout/hProcess6"/>
    <dgm:cxn modelId="{7C4FDBE9-A67B-4DC6-9DE1-C5C207C48A57}" srcId="{9B050986-0B15-4813-B0DB-8E20896DE914}" destId="{A3661CE9-C205-48CD-A9DD-BBD5A413AEE8}" srcOrd="0" destOrd="0" parTransId="{AFDFB9C9-37EB-4D2C-8135-5479D9375FB7}" sibTransId="{F5AF1194-320F-4FF0-BE80-0021C45313EC}"/>
    <dgm:cxn modelId="{1AEDBABC-E974-4C55-A2DA-2383492BF509}" srcId="{39766062-99E6-4700-900D-C49D49A72921}" destId="{9B050986-0B15-4813-B0DB-8E20896DE914}" srcOrd="0" destOrd="0" parTransId="{BF0ACAC7-5309-40CA-975A-84B3D1E9103F}" sibTransId="{C7F5FC30-B6DD-4B19-8C8A-D5BFE5242A3F}"/>
    <dgm:cxn modelId="{1B4614AD-DBED-47BB-A46C-2539D73E04F4}" type="presOf" srcId="{0B3550D8-AEFE-4DD0-A3D4-E78331595E46}" destId="{0136667C-6AF2-43B7-84B7-5DCAE0C827CA}" srcOrd="1" destOrd="1" presId="urn:microsoft.com/office/officeart/2005/8/layout/hProcess6"/>
    <dgm:cxn modelId="{5A3109FC-35AC-4075-A5AE-A4509BDD79C7}" type="presOf" srcId="{39766062-99E6-4700-900D-C49D49A72921}" destId="{C70BFD17-704D-42D2-8769-42019365FEB2}" srcOrd="0" destOrd="0" presId="urn:microsoft.com/office/officeart/2005/8/layout/hProcess6"/>
    <dgm:cxn modelId="{525F4082-1164-4B81-97D0-B6B9FE167FCB}" srcId="{9B050986-0B15-4813-B0DB-8E20896DE914}" destId="{6945CB18-617F-44A1-B01C-2BEFDE738E67}" srcOrd="1" destOrd="0" parTransId="{4DB3F1DB-FD03-45DF-BA86-CB7B0EF03EA8}" sibTransId="{090B082D-B8EC-41CE-9981-67A0035E7816}"/>
    <dgm:cxn modelId="{08F291DD-C708-42D8-9E8C-2B3370FAA32A}" type="presOf" srcId="{0B3550D8-AEFE-4DD0-A3D4-E78331595E46}" destId="{79B2EC8B-965F-4919-8E23-6D98DF03E01B}" srcOrd="0" destOrd="1" presId="urn:microsoft.com/office/officeart/2005/8/layout/hProcess6"/>
    <dgm:cxn modelId="{97D01E69-94B0-40C2-AE03-80CC79B969A4}" type="presOf" srcId="{170A35D1-9D40-444A-862B-887692AE5FEC}" destId="{2B1B84D3-5F05-4EAD-955B-FBF695352F40}" srcOrd="0" destOrd="0" presId="urn:microsoft.com/office/officeart/2005/8/layout/hProcess6"/>
    <dgm:cxn modelId="{5D3560B0-AE7D-4D06-8870-68CE0AE5A605}" srcId="{170A35D1-9D40-444A-862B-887692AE5FEC}" destId="{86316C20-447B-4675-B018-30A7FEACF085}" srcOrd="0" destOrd="0" parTransId="{183E354A-86E1-49AA-91B4-958CCFFE4CF1}" sibTransId="{6E0CAEFB-092C-4C96-B320-0111FC01C580}"/>
    <dgm:cxn modelId="{39669035-3DAC-49A9-AD17-8C77E0E30B85}" type="presOf" srcId="{6945CB18-617F-44A1-B01C-2BEFDE738E67}" destId="{B6666BFD-8E98-42A7-8206-EE6E7C45F2D4}" srcOrd="1" destOrd="1" presId="urn:microsoft.com/office/officeart/2005/8/layout/hProcess6"/>
    <dgm:cxn modelId="{89D639A8-4FC0-44E7-A361-08C99DB48B38}" type="presOf" srcId="{A3661CE9-C205-48CD-A9DD-BBD5A413AEE8}" destId="{FE39397E-CB8B-4195-8C9F-878B85DEEFF5}" srcOrd="0" destOrd="0" presId="urn:microsoft.com/office/officeart/2005/8/layout/hProcess6"/>
    <dgm:cxn modelId="{F8065E4E-9A78-49F2-B53D-2A078D493C87}" type="presOf" srcId="{6945CB18-617F-44A1-B01C-2BEFDE738E67}" destId="{FE39397E-CB8B-4195-8C9F-878B85DEEFF5}" srcOrd="0" destOrd="1" presId="urn:microsoft.com/office/officeart/2005/8/layout/hProcess6"/>
    <dgm:cxn modelId="{EEE41A97-BD57-457A-8B1F-DE3A6DF62560}" srcId="{39766062-99E6-4700-900D-C49D49A72921}" destId="{F176AFD1-E69D-47A4-B8D7-61F531E18800}" srcOrd="1" destOrd="0" parTransId="{AC88CED9-0026-4686-A29F-4752CDC2F3CE}" sibTransId="{F8A30B18-CBA3-4039-8F0A-7A90AC234B7B}"/>
    <dgm:cxn modelId="{4962FEA8-7853-4B12-8308-A67F7743E466}" srcId="{F176AFD1-E69D-47A4-B8D7-61F531E18800}" destId="{B1223F68-5A0C-4E59-9285-CDE71D091A8C}" srcOrd="0" destOrd="0" parTransId="{5FEB73E2-893C-450A-9204-0A270A2628F3}" sibTransId="{53DD3D15-87D1-48E0-874C-B6CEF74545B2}"/>
    <dgm:cxn modelId="{9BAE92FD-D9EB-48E4-ACE0-E6DA6D58E413}" type="presParOf" srcId="{C70BFD17-704D-42D2-8769-42019365FEB2}" destId="{03B9920C-70AE-43EE-A8BA-B2F6526F10A8}" srcOrd="0" destOrd="0" presId="urn:microsoft.com/office/officeart/2005/8/layout/hProcess6"/>
    <dgm:cxn modelId="{39FD40D9-54F3-4996-A833-A59C6F7F98C9}" type="presParOf" srcId="{03B9920C-70AE-43EE-A8BA-B2F6526F10A8}" destId="{9FB0D80F-67FF-44B9-BC76-5E16F517C35D}" srcOrd="0" destOrd="0" presId="urn:microsoft.com/office/officeart/2005/8/layout/hProcess6"/>
    <dgm:cxn modelId="{6907AAB7-221B-4EEC-BE73-CBD71EA323CA}" type="presParOf" srcId="{03B9920C-70AE-43EE-A8BA-B2F6526F10A8}" destId="{FE39397E-CB8B-4195-8C9F-878B85DEEFF5}" srcOrd="1" destOrd="0" presId="urn:microsoft.com/office/officeart/2005/8/layout/hProcess6"/>
    <dgm:cxn modelId="{BE804E42-4E0B-40D1-81B3-701ACBFE25D4}" type="presParOf" srcId="{03B9920C-70AE-43EE-A8BA-B2F6526F10A8}" destId="{B6666BFD-8E98-42A7-8206-EE6E7C45F2D4}" srcOrd="2" destOrd="0" presId="urn:microsoft.com/office/officeart/2005/8/layout/hProcess6"/>
    <dgm:cxn modelId="{FE2CE7E6-8F7E-403C-92C3-B9309566CF04}" type="presParOf" srcId="{03B9920C-70AE-43EE-A8BA-B2F6526F10A8}" destId="{5063C4C9-D310-4D87-9741-9B33F4282B30}" srcOrd="3" destOrd="0" presId="urn:microsoft.com/office/officeart/2005/8/layout/hProcess6"/>
    <dgm:cxn modelId="{2FAAA081-F121-49CE-A72B-DAB843BBFA5F}" type="presParOf" srcId="{C70BFD17-704D-42D2-8769-42019365FEB2}" destId="{96C64C42-10DF-4A0C-8847-BE4F4A91AF0E}" srcOrd="1" destOrd="0" presId="urn:microsoft.com/office/officeart/2005/8/layout/hProcess6"/>
    <dgm:cxn modelId="{BFAF1C71-464E-4805-94BD-A6E3C616C529}" type="presParOf" srcId="{C70BFD17-704D-42D2-8769-42019365FEB2}" destId="{611F088D-A768-4BD9-BD75-918DED4D6849}" srcOrd="2" destOrd="0" presId="urn:microsoft.com/office/officeart/2005/8/layout/hProcess6"/>
    <dgm:cxn modelId="{1BB1EB7E-01D2-4574-B6B1-2B0A31FE09D4}" type="presParOf" srcId="{611F088D-A768-4BD9-BD75-918DED4D6849}" destId="{840C4185-7637-41B3-A0D3-1DFC264FA806}" srcOrd="0" destOrd="0" presId="urn:microsoft.com/office/officeart/2005/8/layout/hProcess6"/>
    <dgm:cxn modelId="{63A0B550-C06D-4CB9-ADF7-DF3F32CA2585}" type="presParOf" srcId="{611F088D-A768-4BD9-BD75-918DED4D6849}" destId="{267DA16B-4A6A-4FC3-863C-3D894284E67F}" srcOrd="1" destOrd="0" presId="urn:microsoft.com/office/officeart/2005/8/layout/hProcess6"/>
    <dgm:cxn modelId="{28874407-B738-41E3-AE91-D2E131AEE010}" type="presParOf" srcId="{611F088D-A768-4BD9-BD75-918DED4D6849}" destId="{8E0656D6-CBCE-4841-879B-17C853BB5103}" srcOrd="2" destOrd="0" presId="urn:microsoft.com/office/officeart/2005/8/layout/hProcess6"/>
    <dgm:cxn modelId="{9D6DC0BA-8080-49FC-9DDC-0242050AF2F7}" type="presParOf" srcId="{611F088D-A768-4BD9-BD75-918DED4D6849}" destId="{8B3377E3-3F7D-40E6-83A1-BC30C2522C50}" srcOrd="3" destOrd="0" presId="urn:microsoft.com/office/officeart/2005/8/layout/hProcess6"/>
    <dgm:cxn modelId="{B21318E1-3107-4330-BB62-DCDA196CC237}" type="presParOf" srcId="{C70BFD17-704D-42D2-8769-42019365FEB2}" destId="{CA80714F-EF16-4981-AAA3-4DEEB0E35EB9}" srcOrd="3" destOrd="0" presId="urn:microsoft.com/office/officeart/2005/8/layout/hProcess6"/>
    <dgm:cxn modelId="{600B5D9D-79F5-4F29-AE5A-7E6F685CEEA4}" type="presParOf" srcId="{C70BFD17-704D-42D2-8769-42019365FEB2}" destId="{0977734E-048C-489C-860B-E50696ADA5B5}" srcOrd="4" destOrd="0" presId="urn:microsoft.com/office/officeart/2005/8/layout/hProcess6"/>
    <dgm:cxn modelId="{9F613CA4-AD74-4D6E-AD81-5DEFB0FB7716}" type="presParOf" srcId="{0977734E-048C-489C-860B-E50696ADA5B5}" destId="{B8999C89-EA45-4E0E-B43A-0656FAD6F999}" srcOrd="0" destOrd="0" presId="urn:microsoft.com/office/officeart/2005/8/layout/hProcess6"/>
    <dgm:cxn modelId="{916B7FA9-980C-4F88-BF0F-06ED39AF7E4D}" type="presParOf" srcId="{0977734E-048C-489C-860B-E50696ADA5B5}" destId="{79B2EC8B-965F-4919-8E23-6D98DF03E01B}" srcOrd="1" destOrd="0" presId="urn:microsoft.com/office/officeart/2005/8/layout/hProcess6"/>
    <dgm:cxn modelId="{72330D6A-59E4-4157-89F3-41BE11EA1E46}" type="presParOf" srcId="{0977734E-048C-489C-860B-E50696ADA5B5}" destId="{0136667C-6AF2-43B7-84B7-5DCAE0C827CA}" srcOrd="2" destOrd="0" presId="urn:microsoft.com/office/officeart/2005/8/layout/hProcess6"/>
    <dgm:cxn modelId="{803E8C61-612A-4F48-B503-BEEC3545DCBD}" type="presParOf" srcId="{0977734E-048C-489C-860B-E50696ADA5B5}" destId="{2B1B84D3-5F05-4EAD-955B-FBF695352F4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15A2A-F4C6-4944-8972-360EA0987C51}" type="doc">
      <dgm:prSet loTypeId="urn:microsoft.com/office/officeart/2008/layout/RadialCluster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PE"/>
        </a:p>
      </dgm:t>
    </dgm:pt>
    <dgm:pt modelId="{03C7B8E5-46BD-4335-8DAE-C8A9EEB507FC}">
      <dgm:prSet phldrT="[Texto]" custT="1"/>
      <dgm:spPr/>
      <dgm:t>
        <a:bodyPr/>
        <a:lstStyle/>
        <a:p>
          <a:r>
            <a:rPr lang="es-PE" sz="2800" b="1" dirty="0" smtClean="0"/>
            <a:t>Identidad</a:t>
          </a:r>
        </a:p>
        <a:p>
          <a:r>
            <a:rPr lang="es-PE" sz="1800" dirty="0" smtClean="0"/>
            <a:t>(personalidad, manera de ser y hacer)</a:t>
          </a:r>
          <a:endParaRPr lang="es-PE" sz="1800" dirty="0"/>
        </a:p>
      </dgm:t>
    </dgm:pt>
    <dgm:pt modelId="{7BA19A7D-4B8B-4D4B-82C4-96B838481A24}" type="parTrans" cxnId="{C280C8DB-149D-4E62-88E3-F518A59BC436}">
      <dgm:prSet/>
      <dgm:spPr/>
      <dgm:t>
        <a:bodyPr/>
        <a:lstStyle/>
        <a:p>
          <a:endParaRPr lang="es-PE"/>
        </a:p>
      </dgm:t>
    </dgm:pt>
    <dgm:pt modelId="{95A317B0-02D4-4D4D-83A3-7E287599E3BE}" type="sibTrans" cxnId="{C280C8DB-149D-4E62-88E3-F518A59BC436}">
      <dgm:prSet/>
      <dgm:spPr/>
      <dgm:t>
        <a:bodyPr/>
        <a:lstStyle/>
        <a:p>
          <a:endParaRPr lang="es-PE"/>
        </a:p>
      </dgm:t>
    </dgm:pt>
    <dgm:pt modelId="{1730976E-D9A7-49DA-A56D-826E3793F868}">
      <dgm:prSet phldrT="[Texto]" custT="1"/>
      <dgm:spPr/>
      <dgm:t>
        <a:bodyPr/>
        <a:lstStyle/>
        <a:p>
          <a:r>
            <a:rPr lang="es-PE" sz="3200" b="1" dirty="0" smtClean="0"/>
            <a:t>Cultura</a:t>
          </a:r>
        </a:p>
        <a:p>
          <a:r>
            <a:rPr lang="es-PE" sz="1800" dirty="0" smtClean="0"/>
            <a:t>(Valores, misión y visión, patrones de comportamiento, creencias, conocimiento, normas) </a:t>
          </a:r>
          <a:endParaRPr lang="es-PE" sz="1800" dirty="0"/>
        </a:p>
      </dgm:t>
    </dgm:pt>
    <dgm:pt modelId="{967EFE20-EDA6-4291-82B6-2C7950D5ED3C}" type="parTrans" cxnId="{530EE7B1-4812-41B3-BFAE-3DA55114900D}">
      <dgm:prSet/>
      <dgm:spPr/>
      <dgm:t>
        <a:bodyPr/>
        <a:lstStyle/>
        <a:p>
          <a:endParaRPr lang="es-PE"/>
        </a:p>
      </dgm:t>
    </dgm:pt>
    <dgm:pt modelId="{AEC674F5-91AA-4481-8776-C21491BFA383}" type="sibTrans" cxnId="{530EE7B1-4812-41B3-BFAE-3DA55114900D}">
      <dgm:prSet/>
      <dgm:spPr/>
      <dgm:t>
        <a:bodyPr/>
        <a:lstStyle/>
        <a:p>
          <a:endParaRPr lang="es-PE"/>
        </a:p>
      </dgm:t>
    </dgm:pt>
    <dgm:pt modelId="{710A6DB0-59F6-406C-A80E-FBBBEAC52B5E}">
      <dgm:prSet phldrT="[Texto]" custT="1"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2800" b="1" dirty="0" smtClean="0"/>
            <a:t>Operaciones</a:t>
          </a:r>
        </a:p>
        <a:p>
          <a:r>
            <a:rPr lang="es-PE" sz="1800" dirty="0" smtClean="0"/>
            <a:t>(conjunto de acciones, desempeño, producción, resultados..)</a:t>
          </a:r>
          <a:endParaRPr lang="es-PE" sz="1800" dirty="0"/>
        </a:p>
      </dgm:t>
    </dgm:pt>
    <dgm:pt modelId="{8CA0DC9B-F263-4631-96FF-26BCB45CC093}" type="parTrans" cxnId="{3FBD3AC5-12B8-4756-A4CE-2C7BFCEA0E6B}">
      <dgm:prSet/>
      <dgm:spPr/>
      <dgm:t>
        <a:bodyPr/>
        <a:lstStyle/>
        <a:p>
          <a:endParaRPr lang="es-PE"/>
        </a:p>
      </dgm:t>
    </dgm:pt>
    <dgm:pt modelId="{D0773153-925F-4182-983A-1FDECD0ACB5D}" type="sibTrans" cxnId="{3FBD3AC5-12B8-4756-A4CE-2C7BFCEA0E6B}">
      <dgm:prSet/>
      <dgm:spPr/>
      <dgm:t>
        <a:bodyPr/>
        <a:lstStyle/>
        <a:p>
          <a:endParaRPr lang="es-PE"/>
        </a:p>
      </dgm:t>
    </dgm:pt>
    <dgm:pt modelId="{13F1B8EA-8EA2-4E44-8739-1F3B1AD1BE2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2800" b="1" dirty="0" smtClean="0"/>
            <a:t>Sistema</a:t>
          </a:r>
        </a:p>
        <a:p>
          <a:r>
            <a:rPr lang="es-PE" sz="1800" dirty="0" smtClean="0"/>
            <a:t>(entorno político, social, económico)</a:t>
          </a:r>
          <a:endParaRPr lang="es-PE" sz="1800" dirty="0"/>
        </a:p>
      </dgm:t>
    </dgm:pt>
    <dgm:pt modelId="{7CB98707-C7D8-4161-A6FF-E0F67A9D2B4C}" type="parTrans" cxnId="{F0333E0E-B5F6-43BE-83D2-7D0AD4D99A38}">
      <dgm:prSet/>
      <dgm:spPr/>
      <dgm:t>
        <a:bodyPr/>
        <a:lstStyle/>
        <a:p>
          <a:endParaRPr lang="es-PE"/>
        </a:p>
      </dgm:t>
    </dgm:pt>
    <dgm:pt modelId="{B9BEE3E0-76FA-43EC-BF95-651CC2217AB9}" type="sibTrans" cxnId="{F0333E0E-B5F6-43BE-83D2-7D0AD4D99A38}">
      <dgm:prSet/>
      <dgm:spPr/>
      <dgm:t>
        <a:bodyPr/>
        <a:lstStyle/>
        <a:p>
          <a:endParaRPr lang="es-PE"/>
        </a:p>
      </dgm:t>
    </dgm:pt>
    <dgm:pt modelId="{B9217B02-19EA-46E4-BE3B-2E5399CD0C26}" type="pres">
      <dgm:prSet presAssocID="{35515A2A-F4C6-4944-8972-360EA0987C5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5BC7CA5F-0D2B-4F81-BD7F-0673959E3032}" type="pres">
      <dgm:prSet presAssocID="{03C7B8E5-46BD-4335-8DAE-C8A9EEB507FC}" presName="singleCycle" presStyleCnt="0"/>
      <dgm:spPr/>
    </dgm:pt>
    <dgm:pt modelId="{462A1B87-D568-4180-A06A-9F9C4E2B11F1}" type="pres">
      <dgm:prSet presAssocID="{03C7B8E5-46BD-4335-8DAE-C8A9EEB507FC}" presName="singleCenter" presStyleLbl="node1" presStyleIdx="0" presStyleCnt="4" custScaleX="304858" custScaleY="86492" custLinFactNeighborX="0" custLinFactNeighborY="-11960">
        <dgm:presLayoutVars>
          <dgm:chMax val="7"/>
          <dgm:chPref val="7"/>
        </dgm:presLayoutVars>
      </dgm:prSet>
      <dgm:spPr/>
      <dgm:t>
        <a:bodyPr/>
        <a:lstStyle/>
        <a:p>
          <a:endParaRPr lang="es-PE"/>
        </a:p>
      </dgm:t>
    </dgm:pt>
    <dgm:pt modelId="{143618B4-F282-4A49-ACCF-CF6E5E34B4D3}" type="pres">
      <dgm:prSet presAssocID="{967EFE20-EDA6-4291-82B6-2C7950D5ED3C}" presName="Name56" presStyleLbl="parChTrans1D2" presStyleIdx="0" presStyleCnt="3"/>
      <dgm:spPr/>
      <dgm:t>
        <a:bodyPr/>
        <a:lstStyle/>
        <a:p>
          <a:endParaRPr lang="es-PE"/>
        </a:p>
      </dgm:t>
    </dgm:pt>
    <dgm:pt modelId="{8F435320-311F-4AC4-A934-26EE8AE3B95C}" type="pres">
      <dgm:prSet presAssocID="{1730976E-D9A7-49DA-A56D-826E3793F868}" presName="text0" presStyleLbl="node1" presStyleIdx="1" presStyleCnt="4" custScaleX="500945" custScaleY="15164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CD42BE8-07DC-49DF-9D11-735674B6E62D}" type="pres">
      <dgm:prSet presAssocID="{8CA0DC9B-F263-4631-96FF-26BCB45CC093}" presName="Name56" presStyleLbl="parChTrans1D2" presStyleIdx="1" presStyleCnt="3"/>
      <dgm:spPr/>
      <dgm:t>
        <a:bodyPr/>
        <a:lstStyle/>
        <a:p>
          <a:endParaRPr lang="es-PE"/>
        </a:p>
      </dgm:t>
    </dgm:pt>
    <dgm:pt modelId="{0A50FFC6-E399-414A-A15B-C3A5E02675B7}" type="pres">
      <dgm:prSet presAssocID="{710A6DB0-59F6-406C-A80E-FBBBEAC52B5E}" presName="text0" presStyleLbl="node1" presStyleIdx="2" presStyleCnt="4" custScaleX="373584" custScaleY="156663" custRadScaleRad="102733" custRadScaleInc="221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72F4C8D-4183-4A1D-A5D7-78D900561E56}" type="pres">
      <dgm:prSet presAssocID="{7CB98707-C7D8-4161-A6FF-E0F67A9D2B4C}" presName="Name56" presStyleLbl="parChTrans1D2" presStyleIdx="2" presStyleCnt="3"/>
      <dgm:spPr/>
      <dgm:t>
        <a:bodyPr/>
        <a:lstStyle/>
        <a:p>
          <a:endParaRPr lang="es-PE"/>
        </a:p>
      </dgm:t>
    </dgm:pt>
    <dgm:pt modelId="{AD714BDE-C5FB-49FD-8EE4-E8B9D951C35D}" type="pres">
      <dgm:prSet presAssocID="{13F1B8EA-8EA2-4E44-8739-1F3B1AD1BE29}" presName="text0" presStyleLbl="node1" presStyleIdx="3" presStyleCnt="4" custScaleX="386914" custScaleY="158739" custRadScaleRad="102865" custRadScaleInc="-263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15690694-B57D-44EB-A7C4-83A4EA05DD5C}" type="presOf" srcId="{967EFE20-EDA6-4291-82B6-2C7950D5ED3C}" destId="{143618B4-F282-4A49-ACCF-CF6E5E34B4D3}" srcOrd="0" destOrd="0" presId="urn:microsoft.com/office/officeart/2008/layout/RadialCluster"/>
    <dgm:cxn modelId="{BFBB18E3-E9E9-49C3-91B7-EA2461BBA2E3}" type="presOf" srcId="{7CB98707-C7D8-4161-A6FF-E0F67A9D2B4C}" destId="{572F4C8D-4183-4A1D-A5D7-78D900561E56}" srcOrd="0" destOrd="0" presId="urn:microsoft.com/office/officeart/2008/layout/RadialCluster"/>
    <dgm:cxn modelId="{530EE7B1-4812-41B3-BFAE-3DA55114900D}" srcId="{03C7B8E5-46BD-4335-8DAE-C8A9EEB507FC}" destId="{1730976E-D9A7-49DA-A56D-826E3793F868}" srcOrd="0" destOrd="0" parTransId="{967EFE20-EDA6-4291-82B6-2C7950D5ED3C}" sibTransId="{AEC674F5-91AA-4481-8776-C21491BFA383}"/>
    <dgm:cxn modelId="{6DA94CBC-FB2A-47F7-A0FC-CA8003FBCE39}" type="presOf" srcId="{35515A2A-F4C6-4944-8972-360EA0987C51}" destId="{B9217B02-19EA-46E4-BE3B-2E5399CD0C26}" srcOrd="0" destOrd="0" presId="urn:microsoft.com/office/officeart/2008/layout/RadialCluster"/>
    <dgm:cxn modelId="{A43FDD3B-0966-4D55-9B2E-2F85FF5B82C9}" type="presOf" srcId="{8CA0DC9B-F263-4631-96FF-26BCB45CC093}" destId="{BCD42BE8-07DC-49DF-9D11-735674B6E62D}" srcOrd="0" destOrd="0" presId="urn:microsoft.com/office/officeart/2008/layout/RadialCluster"/>
    <dgm:cxn modelId="{F0333E0E-B5F6-43BE-83D2-7D0AD4D99A38}" srcId="{03C7B8E5-46BD-4335-8DAE-C8A9EEB507FC}" destId="{13F1B8EA-8EA2-4E44-8739-1F3B1AD1BE29}" srcOrd="2" destOrd="0" parTransId="{7CB98707-C7D8-4161-A6FF-E0F67A9D2B4C}" sibTransId="{B9BEE3E0-76FA-43EC-BF95-651CC2217AB9}"/>
    <dgm:cxn modelId="{351D38E4-71C1-4583-9A2C-2FD24B2E6EEB}" type="presOf" srcId="{1730976E-D9A7-49DA-A56D-826E3793F868}" destId="{8F435320-311F-4AC4-A934-26EE8AE3B95C}" srcOrd="0" destOrd="0" presId="urn:microsoft.com/office/officeart/2008/layout/RadialCluster"/>
    <dgm:cxn modelId="{8C88F336-617C-4961-9BA8-ECD913BB0FCA}" type="presOf" srcId="{710A6DB0-59F6-406C-A80E-FBBBEAC52B5E}" destId="{0A50FFC6-E399-414A-A15B-C3A5E02675B7}" srcOrd="0" destOrd="0" presId="urn:microsoft.com/office/officeart/2008/layout/RadialCluster"/>
    <dgm:cxn modelId="{C280C8DB-149D-4E62-88E3-F518A59BC436}" srcId="{35515A2A-F4C6-4944-8972-360EA0987C51}" destId="{03C7B8E5-46BD-4335-8DAE-C8A9EEB507FC}" srcOrd="0" destOrd="0" parTransId="{7BA19A7D-4B8B-4D4B-82C4-96B838481A24}" sibTransId="{95A317B0-02D4-4D4D-83A3-7E287599E3BE}"/>
    <dgm:cxn modelId="{66EC2E22-64E8-4993-A0A4-E8EE6B689B87}" type="presOf" srcId="{13F1B8EA-8EA2-4E44-8739-1F3B1AD1BE29}" destId="{AD714BDE-C5FB-49FD-8EE4-E8B9D951C35D}" srcOrd="0" destOrd="0" presId="urn:microsoft.com/office/officeart/2008/layout/RadialCluster"/>
    <dgm:cxn modelId="{3FBD3AC5-12B8-4756-A4CE-2C7BFCEA0E6B}" srcId="{03C7B8E5-46BD-4335-8DAE-C8A9EEB507FC}" destId="{710A6DB0-59F6-406C-A80E-FBBBEAC52B5E}" srcOrd="1" destOrd="0" parTransId="{8CA0DC9B-F263-4631-96FF-26BCB45CC093}" sibTransId="{D0773153-925F-4182-983A-1FDECD0ACB5D}"/>
    <dgm:cxn modelId="{724C2BD5-A799-4BC5-A3D4-88B2183E60DF}" type="presOf" srcId="{03C7B8E5-46BD-4335-8DAE-C8A9EEB507FC}" destId="{462A1B87-D568-4180-A06A-9F9C4E2B11F1}" srcOrd="0" destOrd="0" presId="urn:microsoft.com/office/officeart/2008/layout/RadialCluster"/>
    <dgm:cxn modelId="{D03D846B-7147-4E94-B397-557CE752AD01}" type="presParOf" srcId="{B9217B02-19EA-46E4-BE3B-2E5399CD0C26}" destId="{5BC7CA5F-0D2B-4F81-BD7F-0673959E3032}" srcOrd="0" destOrd="0" presId="urn:microsoft.com/office/officeart/2008/layout/RadialCluster"/>
    <dgm:cxn modelId="{43DDAE7D-CC81-4934-8D6E-72832CA801D7}" type="presParOf" srcId="{5BC7CA5F-0D2B-4F81-BD7F-0673959E3032}" destId="{462A1B87-D568-4180-A06A-9F9C4E2B11F1}" srcOrd="0" destOrd="0" presId="urn:microsoft.com/office/officeart/2008/layout/RadialCluster"/>
    <dgm:cxn modelId="{A0732D3B-BF00-4337-9C7B-34058BFA82B9}" type="presParOf" srcId="{5BC7CA5F-0D2B-4F81-BD7F-0673959E3032}" destId="{143618B4-F282-4A49-ACCF-CF6E5E34B4D3}" srcOrd="1" destOrd="0" presId="urn:microsoft.com/office/officeart/2008/layout/RadialCluster"/>
    <dgm:cxn modelId="{332F2DC5-AAB9-482E-9499-84F70AE81EE7}" type="presParOf" srcId="{5BC7CA5F-0D2B-4F81-BD7F-0673959E3032}" destId="{8F435320-311F-4AC4-A934-26EE8AE3B95C}" srcOrd="2" destOrd="0" presId="urn:microsoft.com/office/officeart/2008/layout/RadialCluster"/>
    <dgm:cxn modelId="{81372CDD-DAF4-49C6-8481-8B77DC16F44F}" type="presParOf" srcId="{5BC7CA5F-0D2B-4F81-BD7F-0673959E3032}" destId="{BCD42BE8-07DC-49DF-9D11-735674B6E62D}" srcOrd="3" destOrd="0" presId="urn:microsoft.com/office/officeart/2008/layout/RadialCluster"/>
    <dgm:cxn modelId="{981CDB3B-BCA2-4DC6-BA9F-5B6E1B4E7DF9}" type="presParOf" srcId="{5BC7CA5F-0D2B-4F81-BD7F-0673959E3032}" destId="{0A50FFC6-E399-414A-A15B-C3A5E02675B7}" srcOrd="4" destOrd="0" presId="urn:microsoft.com/office/officeart/2008/layout/RadialCluster"/>
    <dgm:cxn modelId="{43A15108-A301-4E65-82F3-E3DC6310CFE5}" type="presParOf" srcId="{5BC7CA5F-0D2B-4F81-BD7F-0673959E3032}" destId="{572F4C8D-4183-4A1D-A5D7-78D900561E56}" srcOrd="5" destOrd="0" presId="urn:microsoft.com/office/officeart/2008/layout/RadialCluster"/>
    <dgm:cxn modelId="{01EBBD3E-D9A5-4E1F-B6FD-19C8A48DA7A9}" type="presParOf" srcId="{5BC7CA5F-0D2B-4F81-BD7F-0673959E3032}" destId="{AD714BDE-C5FB-49FD-8EE4-E8B9D951C35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61BCE-B2CE-4B4A-9099-54FA9EC7E52C}" type="doc">
      <dgm:prSet loTypeId="urn:microsoft.com/office/officeart/2005/8/layout/architecture+Icon" loCatId="officeonlin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PE"/>
        </a:p>
      </dgm:t>
    </dgm:pt>
    <dgm:pt modelId="{58A46EB2-5864-499C-8F09-63CBDD2ABDE2}">
      <dgm:prSet phldrT="[Texto]" custT="1"/>
      <dgm:spPr>
        <a:solidFill>
          <a:srgbClr val="00206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3600" b="1" dirty="0" smtClean="0"/>
            <a:t>Comportamiento organizacional</a:t>
          </a:r>
          <a:endParaRPr lang="es-PE" sz="3600" b="1" dirty="0"/>
        </a:p>
      </dgm:t>
    </dgm:pt>
    <dgm:pt modelId="{D386D5A1-8EDB-4241-BB74-4077CD7ABE33}" type="parTrans" cxnId="{74DFE9F9-31BF-450E-856D-C757004A58CF}">
      <dgm:prSet/>
      <dgm:spPr/>
      <dgm:t>
        <a:bodyPr/>
        <a:lstStyle/>
        <a:p>
          <a:endParaRPr lang="es-PE"/>
        </a:p>
      </dgm:t>
    </dgm:pt>
    <dgm:pt modelId="{6478384E-FDEA-4D51-AE9E-E8B3F6ABA75F}" type="sibTrans" cxnId="{74DFE9F9-31BF-450E-856D-C757004A58CF}">
      <dgm:prSet/>
      <dgm:spPr/>
      <dgm:t>
        <a:bodyPr/>
        <a:lstStyle/>
        <a:p>
          <a:endParaRPr lang="es-PE"/>
        </a:p>
      </dgm:t>
    </dgm:pt>
    <dgm:pt modelId="{40AE0183-4FC3-4C78-8515-F9807C5B39FE}" type="asst">
      <dgm:prSet phldrT="[Texto]" custT="1"/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1600" b="1" dirty="0" smtClean="0"/>
            <a:t>Personas:</a:t>
          </a:r>
        </a:p>
        <a:p>
          <a:r>
            <a:rPr lang="es-PE" sz="1600" b="1" dirty="0" smtClean="0"/>
            <a:t>Individuos</a:t>
          </a:r>
        </a:p>
        <a:p>
          <a:r>
            <a:rPr lang="es-PE" sz="1600" b="1" dirty="0" smtClean="0"/>
            <a:t>Grupos</a:t>
          </a:r>
          <a:endParaRPr lang="es-PE" sz="1600" b="1" dirty="0"/>
        </a:p>
      </dgm:t>
    </dgm:pt>
    <dgm:pt modelId="{76A06624-46A6-4DFB-9BC0-209BE9D0CA09}" type="parTrans" cxnId="{684D2C68-589A-4179-A531-AB92DEAB990F}">
      <dgm:prSet/>
      <dgm:spPr/>
      <dgm:t>
        <a:bodyPr/>
        <a:lstStyle/>
        <a:p>
          <a:endParaRPr lang="es-PE"/>
        </a:p>
      </dgm:t>
    </dgm:pt>
    <dgm:pt modelId="{9C3114A2-5824-4285-BA27-B72CE3099621}" type="sibTrans" cxnId="{684D2C68-589A-4179-A531-AB92DEAB990F}">
      <dgm:prSet/>
      <dgm:spPr/>
      <dgm:t>
        <a:bodyPr/>
        <a:lstStyle/>
        <a:p>
          <a:endParaRPr lang="es-PE"/>
        </a:p>
      </dgm:t>
    </dgm:pt>
    <dgm:pt modelId="{4530273A-717A-4F09-A8E6-C0777B3B3001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1600" b="1" dirty="0" smtClean="0"/>
            <a:t>Estructura:</a:t>
          </a:r>
        </a:p>
        <a:p>
          <a:r>
            <a:rPr lang="es-PE" sz="1600" b="1" dirty="0" smtClean="0"/>
            <a:t>Puestos</a:t>
          </a:r>
        </a:p>
        <a:p>
          <a:r>
            <a:rPr lang="es-PE" sz="1600" b="1" dirty="0" smtClean="0"/>
            <a:t>Relaciones</a:t>
          </a:r>
          <a:endParaRPr lang="es-PE" sz="1600" b="1" dirty="0"/>
        </a:p>
      </dgm:t>
    </dgm:pt>
    <dgm:pt modelId="{B46231FA-78ED-4E9B-A04A-55518A4680DF}" type="parTrans" cxnId="{93371228-9018-47EE-983A-6065D694D9AA}">
      <dgm:prSet/>
      <dgm:spPr/>
      <dgm:t>
        <a:bodyPr/>
        <a:lstStyle/>
        <a:p>
          <a:endParaRPr lang="es-PE"/>
        </a:p>
      </dgm:t>
    </dgm:pt>
    <dgm:pt modelId="{C1EF7830-4FC4-44D5-8DFE-A4E9CE010977}" type="sibTrans" cxnId="{93371228-9018-47EE-983A-6065D694D9AA}">
      <dgm:prSet/>
      <dgm:spPr/>
      <dgm:t>
        <a:bodyPr/>
        <a:lstStyle/>
        <a:p>
          <a:endParaRPr lang="es-PE"/>
        </a:p>
      </dgm:t>
    </dgm:pt>
    <dgm:pt modelId="{3F771DB2-59BB-4CAB-9BDB-F1ACFC081791}">
      <dgm:prSet phldrT="[Texto]" custT="1"/>
      <dgm:spPr>
        <a:solidFill>
          <a:srgbClr val="0070C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1600" b="1" dirty="0" smtClean="0"/>
            <a:t>Tecnología:</a:t>
          </a:r>
        </a:p>
        <a:p>
          <a:r>
            <a:rPr lang="es-PE" sz="1600" b="1" dirty="0" smtClean="0"/>
            <a:t>Maquinarias</a:t>
          </a:r>
        </a:p>
        <a:p>
          <a:r>
            <a:rPr lang="es-PE" sz="1600" b="1" dirty="0" smtClean="0"/>
            <a:t>Comunicaciones</a:t>
          </a:r>
        </a:p>
        <a:p>
          <a:r>
            <a:rPr lang="es-PE" sz="1600" b="1" dirty="0" smtClean="0"/>
            <a:t>Informática</a:t>
          </a:r>
          <a:endParaRPr lang="es-PE" sz="1600" b="1" dirty="0"/>
        </a:p>
      </dgm:t>
    </dgm:pt>
    <dgm:pt modelId="{DF2DAAEE-D10B-470C-B36A-ED5C2B046A99}" type="parTrans" cxnId="{C0D08E3B-C973-4693-ABAA-25C66DAC8F04}">
      <dgm:prSet/>
      <dgm:spPr/>
      <dgm:t>
        <a:bodyPr/>
        <a:lstStyle/>
        <a:p>
          <a:endParaRPr lang="es-PE"/>
        </a:p>
      </dgm:t>
    </dgm:pt>
    <dgm:pt modelId="{C5EB79EB-A985-4DF0-9C4F-E4AC973510C7}" type="sibTrans" cxnId="{C0D08E3B-C973-4693-ABAA-25C66DAC8F04}">
      <dgm:prSet/>
      <dgm:spPr/>
      <dgm:t>
        <a:bodyPr/>
        <a:lstStyle/>
        <a:p>
          <a:endParaRPr lang="es-PE"/>
        </a:p>
      </dgm:t>
    </dgm:pt>
    <dgm:pt modelId="{F7BF8554-D505-4ECA-8CFE-EF06C4A74798}">
      <dgm:prSet phldrT="[Texto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PE" sz="1600" b="1" dirty="0" smtClean="0"/>
            <a:t>Entorno:</a:t>
          </a:r>
        </a:p>
        <a:p>
          <a:r>
            <a:rPr lang="es-PE" sz="1600" b="1" dirty="0" smtClean="0"/>
            <a:t>Gobierno</a:t>
          </a:r>
        </a:p>
        <a:p>
          <a:r>
            <a:rPr lang="es-PE" sz="1600" b="1" dirty="0" smtClean="0"/>
            <a:t>Competencia</a:t>
          </a:r>
        </a:p>
        <a:p>
          <a:r>
            <a:rPr lang="es-PE" sz="1600" b="1" dirty="0" smtClean="0"/>
            <a:t>Presiones sociales</a:t>
          </a:r>
          <a:endParaRPr lang="es-PE" sz="1600" b="1" dirty="0"/>
        </a:p>
      </dgm:t>
    </dgm:pt>
    <dgm:pt modelId="{264A6CFF-8701-4A29-B80D-B2FBFDD8AD8F}" type="parTrans" cxnId="{578C8950-1E52-4138-BFCC-E72F5D8B6B6A}">
      <dgm:prSet/>
      <dgm:spPr/>
      <dgm:t>
        <a:bodyPr/>
        <a:lstStyle/>
        <a:p>
          <a:endParaRPr lang="es-PE"/>
        </a:p>
      </dgm:t>
    </dgm:pt>
    <dgm:pt modelId="{9F9E0212-9837-4279-90F2-39A58E6E9AD6}" type="sibTrans" cxnId="{578C8950-1E52-4138-BFCC-E72F5D8B6B6A}">
      <dgm:prSet/>
      <dgm:spPr/>
      <dgm:t>
        <a:bodyPr/>
        <a:lstStyle/>
        <a:p>
          <a:endParaRPr lang="es-PE"/>
        </a:p>
      </dgm:t>
    </dgm:pt>
    <dgm:pt modelId="{6638B299-3334-44BB-8C20-7E957016A073}" type="pres">
      <dgm:prSet presAssocID="{67161BCE-B2CE-4B4A-9099-54FA9EC7E5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214CCCB8-F749-4CBB-B453-7426DF37E903}" type="pres">
      <dgm:prSet presAssocID="{58A46EB2-5864-499C-8F09-63CBDD2ABDE2}" presName="vertOne" presStyleCnt="0"/>
      <dgm:spPr/>
    </dgm:pt>
    <dgm:pt modelId="{BBF69014-3ABD-477D-9D33-19540699B914}" type="pres">
      <dgm:prSet presAssocID="{58A46EB2-5864-499C-8F09-63CBDD2ABDE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318B7F4-B606-4F3D-8A5F-92221749090A}" type="pres">
      <dgm:prSet presAssocID="{58A46EB2-5864-499C-8F09-63CBDD2ABDE2}" presName="parTransOne" presStyleCnt="0"/>
      <dgm:spPr/>
    </dgm:pt>
    <dgm:pt modelId="{F43DC665-C439-4157-8D65-BA3BCEAAF66F}" type="pres">
      <dgm:prSet presAssocID="{58A46EB2-5864-499C-8F09-63CBDD2ABDE2}" presName="horzOne" presStyleCnt="0"/>
      <dgm:spPr/>
    </dgm:pt>
    <dgm:pt modelId="{4B22B1CE-AB8A-4E76-A503-26FA316DAC55}" type="pres">
      <dgm:prSet presAssocID="{40AE0183-4FC3-4C78-8515-F9807C5B39FE}" presName="vertTwo" presStyleCnt="0"/>
      <dgm:spPr/>
    </dgm:pt>
    <dgm:pt modelId="{64D46543-0BD1-4762-A6ED-4407649198BD}" type="pres">
      <dgm:prSet presAssocID="{40AE0183-4FC3-4C78-8515-F9807C5B39FE}" presName="txTwo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77A2F33-847D-4FCB-AE6F-71801FF5501D}" type="pres">
      <dgm:prSet presAssocID="{40AE0183-4FC3-4C78-8515-F9807C5B39FE}" presName="horzTwo" presStyleCnt="0"/>
      <dgm:spPr/>
    </dgm:pt>
    <dgm:pt modelId="{E495E613-6D73-46E1-BFFC-767708B56C0D}" type="pres">
      <dgm:prSet presAssocID="{9C3114A2-5824-4285-BA27-B72CE3099621}" presName="sibSpaceTwo" presStyleCnt="0"/>
      <dgm:spPr/>
    </dgm:pt>
    <dgm:pt modelId="{15C28E54-4974-473B-9617-594C641B305C}" type="pres">
      <dgm:prSet presAssocID="{4530273A-717A-4F09-A8E6-C0777B3B3001}" presName="vertTwo" presStyleCnt="0"/>
      <dgm:spPr/>
    </dgm:pt>
    <dgm:pt modelId="{87278EDE-5E2E-4B98-85E3-358D00AA574F}" type="pres">
      <dgm:prSet presAssocID="{4530273A-717A-4F09-A8E6-C0777B3B3001}" presName="txTwo" presStyleLbl="node2" presStyleIdx="0" presStyleCnt="3" custLinFactNeighborX="3715" custLinFactNeighborY="147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F7D65655-A1A8-4573-8378-ADD72B7749B2}" type="pres">
      <dgm:prSet presAssocID="{4530273A-717A-4F09-A8E6-C0777B3B3001}" presName="horzTwo" presStyleCnt="0"/>
      <dgm:spPr/>
    </dgm:pt>
    <dgm:pt modelId="{627D4818-CA9D-4850-BC31-2DE7575CAFDA}" type="pres">
      <dgm:prSet presAssocID="{C1EF7830-4FC4-44D5-8DFE-A4E9CE010977}" presName="sibSpaceTwo" presStyleCnt="0"/>
      <dgm:spPr/>
    </dgm:pt>
    <dgm:pt modelId="{FE57EAA6-0048-4730-9BC1-7DF10792E2B9}" type="pres">
      <dgm:prSet presAssocID="{3F771DB2-59BB-4CAB-9BDB-F1ACFC081791}" presName="vertTwo" presStyleCnt="0"/>
      <dgm:spPr/>
    </dgm:pt>
    <dgm:pt modelId="{4ED3D7F0-5CA5-4B0F-BF9F-2EAADAC17BF0}" type="pres">
      <dgm:prSet presAssocID="{3F771DB2-59BB-4CAB-9BDB-F1ACFC081791}" presName="txTwo" presStyleLbl="node2" presStyleIdx="1" presStyleCnt="3" custLinFactNeighborX="3243" custLinFactNeighborY="147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1898DF95-02A9-4296-B1AE-BAB9DDA31401}" type="pres">
      <dgm:prSet presAssocID="{3F771DB2-59BB-4CAB-9BDB-F1ACFC081791}" presName="horzTwo" presStyleCnt="0"/>
      <dgm:spPr/>
    </dgm:pt>
    <dgm:pt modelId="{86A3F8A9-5904-484A-8593-5325A01D8ED4}" type="pres">
      <dgm:prSet presAssocID="{C5EB79EB-A985-4DF0-9C4F-E4AC973510C7}" presName="sibSpaceTwo" presStyleCnt="0"/>
      <dgm:spPr/>
    </dgm:pt>
    <dgm:pt modelId="{BF715E0F-785F-4EEC-8278-3003F40A6888}" type="pres">
      <dgm:prSet presAssocID="{F7BF8554-D505-4ECA-8CFE-EF06C4A74798}" presName="vertTwo" presStyleCnt="0"/>
      <dgm:spPr/>
    </dgm:pt>
    <dgm:pt modelId="{83C6C05E-8380-4E39-9A2C-63D9AFCDF908}" type="pres">
      <dgm:prSet presAssocID="{F7BF8554-D505-4ECA-8CFE-EF06C4A74798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0239FD46-BE8F-4873-ADD8-D2EF59031F05}" type="pres">
      <dgm:prSet presAssocID="{F7BF8554-D505-4ECA-8CFE-EF06C4A74798}" presName="horzTwo" presStyleCnt="0"/>
      <dgm:spPr/>
    </dgm:pt>
  </dgm:ptLst>
  <dgm:cxnLst>
    <dgm:cxn modelId="{92F55A9B-417C-4B64-B24F-6FBD64BA8AED}" type="presOf" srcId="{4530273A-717A-4F09-A8E6-C0777B3B3001}" destId="{87278EDE-5E2E-4B98-85E3-358D00AA574F}" srcOrd="0" destOrd="0" presId="urn:microsoft.com/office/officeart/2005/8/layout/architecture+Icon"/>
    <dgm:cxn modelId="{74DFE9F9-31BF-450E-856D-C757004A58CF}" srcId="{67161BCE-B2CE-4B4A-9099-54FA9EC7E52C}" destId="{58A46EB2-5864-499C-8F09-63CBDD2ABDE2}" srcOrd="0" destOrd="0" parTransId="{D386D5A1-8EDB-4241-BB74-4077CD7ABE33}" sibTransId="{6478384E-FDEA-4D51-AE9E-E8B3F6ABA75F}"/>
    <dgm:cxn modelId="{94AD46A5-E9DF-4A14-9CBE-6A801D60CBD8}" type="presOf" srcId="{3F771DB2-59BB-4CAB-9BDB-F1ACFC081791}" destId="{4ED3D7F0-5CA5-4B0F-BF9F-2EAADAC17BF0}" srcOrd="0" destOrd="0" presId="urn:microsoft.com/office/officeart/2005/8/layout/architecture+Icon"/>
    <dgm:cxn modelId="{684D2C68-589A-4179-A531-AB92DEAB990F}" srcId="{58A46EB2-5864-499C-8F09-63CBDD2ABDE2}" destId="{40AE0183-4FC3-4C78-8515-F9807C5B39FE}" srcOrd="0" destOrd="0" parTransId="{76A06624-46A6-4DFB-9BC0-209BE9D0CA09}" sibTransId="{9C3114A2-5824-4285-BA27-B72CE3099621}"/>
    <dgm:cxn modelId="{578C8950-1E52-4138-BFCC-E72F5D8B6B6A}" srcId="{58A46EB2-5864-499C-8F09-63CBDD2ABDE2}" destId="{F7BF8554-D505-4ECA-8CFE-EF06C4A74798}" srcOrd="3" destOrd="0" parTransId="{264A6CFF-8701-4A29-B80D-B2FBFDD8AD8F}" sibTransId="{9F9E0212-9837-4279-90F2-39A58E6E9AD6}"/>
    <dgm:cxn modelId="{C0D08E3B-C973-4693-ABAA-25C66DAC8F04}" srcId="{58A46EB2-5864-499C-8F09-63CBDD2ABDE2}" destId="{3F771DB2-59BB-4CAB-9BDB-F1ACFC081791}" srcOrd="2" destOrd="0" parTransId="{DF2DAAEE-D10B-470C-B36A-ED5C2B046A99}" sibTransId="{C5EB79EB-A985-4DF0-9C4F-E4AC973510C7}"/>
    <dgm:cxn modelId="{D4B376F4-4029-4C2F-A807-9F40162501A6}" type="presOf" srcId="{58A46EB2-5864-499C-8F09-63CBDD2ABDE2}" destId="{BBF69014-3ABD-477D-9D33-19540699B914}" srcOrd="0" destOrd="0" presId="urn:microsoft.com/office/officeart/2005/8/layout/architecture+Icon"/>
    <dgm:cxn modelId="{AE0D9EAB-AC99-4FE0-AC74-6B32AA499B0D}" type="presOf" srcId="{67161BCE-B2CE-4B4A-9099-54FA9EC7E52C}" destId="{6638B299-3334-44BB-8C20-7E957016A073}" srcOrd="0" destOrd="0" presId="urn:microsoft.com/office/officeart/2005/8/layout/architecture+Icon"/>
    <dgm:cxn modelId="{492764E5-806F-4815-86B3-D4316ACC2752}" type="presOf" srcId="{40AE0183-4FC3-4C78-8515-F9807C5B39FE}" destId="{64D46543-0BD1-4762-A6ED-4407649198BD}" srcOrd="0" destOrd="0" presId="urn:microsoft.com/office/officeart/2005/8/layout/architecture+Icon"/>
    <dgm:cxn modelId="{93371228-9018-47EE-983A-6065D694D9AA}" srcId="{58A46EB2-5864-499C-8F09-63CBDD2ABDE2}" destId="{4530273A-717A-4F09-A8E6-C0777B3B3001}" srcOrd="1" destOrd="0" parTransId="{B46231FA-78ED-4E9B-A04A-55518A4680DF}" sibTransId="{C1EF7830-4FC4-44D5-8DFE-A4E9CE010977}"/>
    <dgm:cxn modelId="{3DEF5178-4978-46B1-8FE0-78ED15C85FC2}" type="presOf" srcId="{F7BF8554-D505-4ECA-8CFE-EF06C4A74798}" destId="{83C6C05E-8380-4E39-9A2C-63D9AFCDF908}" srcOrd="0" destOrd="0" presId="urn:microsoft.com/office/officeart/2005/8/layout/architecture+Icon"/>
    <dgm:cxn modelId="{143AC9E4-B0BF-41A5-B064-2E9DB824A981}" type="presParOf" srcId="{6638B299-3334-44BB-8C20-7E957016A073}" destId="{214CCCB8-F749-4CBB-B453-7426DF37E903}" srcOrd="0" destOrd="0" presId="urn:microsoft.com/office/officeart/2005/8/layout/architecture+Icon"/>
    <dgm:cxn modelId="{6BC483AD-8064-47D2-8785-AC91FA22B689}" type="presParOf" srcId="{214CCCB8-F749-4CBB-B453-7426DF37E903}" destId="{BBF69014-3ABD-477D-9D33-19540699B914}" srcOrd="0" destOrd="0" presId="urn:microsoft.com/office/officeart/2005/8/layout/architecture+Icon"/>
    <dgm:cxn modelId="{7D5EE4B1-84D0-489C-AE8C-B3571BA54E34}" type="presParOf" srcId="{214CCCB8-F749-4CBB-B453-7426DF37E903}" destId="{6318B7F4-B606-4F3D-8A5F-92221749090A}" srcOrd="1" destOrd="0" presId="urn:microsoft.com/office/officeart/2005/8/layout/architecture+Icon"/>
    <dgm:cxn modelId="{B5C45694-4A8D-47B6-8990-2E6B2F9AE271}" type="presParOf" srcId="{214CCCB8-F749-4CBB-B453-7426DF37E903}" destId="{F43DC665-C439-4157-8D65-BA3BCEAAF66F}" srcOrd="2" destOrd="0" presId="urn:microsoft.com/office/officeart/2005/8/layout/architecture+Icon"/>
    <dgm:cxn modelId="{5A9E56CC-55C2-4BCD-B8A8-09E72A3E7845}" type="presParOf" srcId="{F43DC665-C439-4157-8D65-BA3BCEAAF66F}" destId="{4B22B1CE-AB8A-4E76-A503-26FA316DAC55}" srcOrd="0" destOrd="0" presId="urn:microsoft.com/office/officeart/2005/8/layout/architecture+Icon"/>
    <dgm:cxn modelId="{CE2DCF94-0734-4943-BB46-90B9D7EEE99B}" type="presParOf" srcId="{4B22B1CE-AB8A-4E76-A503-26FA316DAC55}" destId="{64D46543-0BD1-4762-A6ED-4407649198BD}" srcOrd="0" destOrd="0" presId="urn:microsoft.com/office/officeart/2005/8/layout/architecture+Icon"/>
    <dgm:cxn modelId="{80D3EAD1-2447-45EC-BE73-4E8CBA4A9CB0}" type="presParOf" srcId="{4B22B1CE-AB8A-4E76-A503-26FA316DAC55}" destId="{777A2F33-847D-4FCB-AE6F-71801FF5501D}" srcOrd="1" destOrd="0" presId="urn:microsoft.com/office/officeart/2005/8/layout/architecture+Icon"/>
    <dgm:cxn modelId="{AD9949F1-1BAA-4FA2-A745-7D3E23165729}" type="presParOf" srcId="{F43DC665-C439-4157-8D65-BA3BCEAAF66F}" destId="{E495E613-6D73-46E1-BFFC-767708B56C0D}" srcOrd="1" destOrd="0" presId="urn:microsoft.com/office/officeart/2005/8/layout/architecture+Icon"/>
    <dgm:cxn modelId="{AB2E4184-0C57-432C-88ED-4F3226A26103}" type="presParOf" srcId="{F43DC665-C439-4157-8D65-BA3BCEAAF66F}" destId="{15C28E54-4974-473B-9617-594C641B305C}" srcOrd="2" destOrd="0" presId="urn:microsoft.com/office/officeart/2005/8/layout/architecture+Icon"/>
    <dgm:cxn modelId="{9585BAB1-5FDA-48F7-8D07-29BB2E1E16AF}" type="presParOf" srcId="{15C28E54-4974-473B-9617-594C641B305C}" destId="{87278EDE-5E2E-4B98-85E3-358D00AA574F}" srcOrd="0" destOrd="0" presId="urn:microsoft.com/office/officeart/2005/8/layout/architecture+Icon"/>
    <dgm:cxn modelId="{5B85F84E-F521-4EAB-9C25-C090A815F57B}" type="presParOf" srcId="{15C28E54-4974-473B-9617-594C641B305C}" destId="{F7D65655-A1A8-4573-8378-ADD72B7749B2}" srcOrd="1" destOrd="0" presId="urn:microsoft.com/office/officeart/2005/8/layout/architecture+Icon"/>
    <dgm:cxn modelId="{8C524469-CA21-4DB2-9879-B2FDF49FC0DD}" type="presParOf" srcId="{F43DC665-C439-4157-8D65-BA3BCEAAF66F}" destId="{627D4818-CA9D-4850-BC31-2DE7575CAFDA}" srcOrd="3" destOrd="0" presId="urn:microsoft.com/office/officeart/2005/8/layout/architecture+Icon"/>
    <dgm:cxn modelId="{4FFE0E20-A7DD-44D9-BBAB-07FF6F10B1B5}" type="presParOf" srcId="{F43DC665-C439-4157-8D65-BA3BCEAAF66F}" destId="{FE57EAA6-0048-4730-9BC1-7DF10792E2B9}" srcOrd="4" destOrd="0" presId="urn:microsoft.com/office/officeart/2005/8/layout/architecture+Icon"/>
    <dgm:cxn modelId="{7F6DA084-A2C5-4A76-8CF3-B0D5C1F51DF0}" type="presParOf" srcId="{FE57EAA6-0048-4730-9BC1-7DF10792E2B9}" destId="{4ED3D7F0-5CA5-4B0F-BF9F-2EAADAC17BF0}" srcOrd="0" destOrd="0" presId="urn:microsoft.com/office/officeart/2005/8/layout/architecture+Icon"/>
    <dgm:cxn modelId="{3BAE9AD1-9AE8-4F99-B175-91A8F3DC1C38}" type="presParOf" srcId="{FE57EAA6-0048-4730-9BC1-7DF10792E2B9}" destId="{1898DF95-02A9-4296-B1AE-BAB9DDA31401}" srcOrd="1" destOrd="0" presId="urn:microsoft.com/office/officeart/2005/8/layout/architecture+Icon"/>
    <dgm:cxn modelId="{1D81C4A4-9AB3-424C-96AD-40966E42E888}" type="presParOf" srcId="{F43DC665-C439-4157-8D65-BA3BCEAAF66F}" destId="{86A3F8A9-5904-484A-8593-5325A01D8ED4}" srcOrd="5" destOrd="0" presId="urn:microsoft.com/office/officeart/2005/8/layout/architecture+Icon"/>
    <dgm:cxn modelId="{D597F9A6-2036-4782-8EE2-CD850E2D5F4E}" type="presParOf" srcId="{F43DC665-C439-4157-8D65-BA3BCEAAF66F}" destId="{BF715E0F-785F-4EEC-8278-3003F40A6888}" srcOrd="6" destOrd="0" presId="urn:microsoft.com/office/officeart/2005/8/layout/architecture+Icon"/>
    <dgm:cxn modelId="{C4C442BF-F636-468D-8BF0-53FC1DCA66B1}" type="presParOf" srcId="{BF715E0F-785F-4EEC-8278-3003F40A6888}" destId="{83C6C05E-8380-4E39-9A2C-63D9AFCDF908}" srcOrd="0" destOrd="0" presId="urn:microsoft.com/office/officeart/2005/8/layout/architecture+Icon"/>
    <dgm:cxn modelId="{06E04723-91ED-44BA-A576-FC0EB8BF6691}" type="presParOf" srcId="{BF715E0F-785F-4EEC-8278-3003F40A6888}" destId="{0239FD46-BE8F-4873-ADD8-D2EF59031F05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B681D-5DC7-46D0-88DF-CD715D11E1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3542782B-7CAA-46DA-BEA9-83BFCE046CDD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PE" sz="2000" b="1" dirty="0" smtClean="0"/>
            <a:t>Visión – Misión</a:t>
          </a:r>
        </a:p>
        <a:p>
          <a:r>
            <a:rPr lang="es-PE" sz="1400" dirty="0" smtClean="0"/>
            <a:t>(imagen del futuro deseado - razón de ser de la organización </a:t>
          </a:r>
          <a:r>
            <a:rPr lang="es-PE" sz="1600" dirty="0" smtClean="0"/>
            <a:t>)</a:t>
          </a:r>
          <a:endParaRPr lang="es-PE" sz="1600" dirty="0"/>
        </a:p>
      </dgm:t>
    </dgm:pt>
    <dgm:pt modelId="{3590E54D-E4AA-4695-8C72-EBC1E7A79214}" type="parTrans" cxnId="{CC3E3B95-993F-4054-9436-FADA395AAC5D}">
      <dgm:prSet/>
      <dgm:spPr/>
      <dgm:t>
        <a:bodyPr/>
        <a:lstStyle/>
        <a:p>
          <a:endParaRPr lang="es-PE"/>
        </a:p>
      </dgm:t>
    </dgm:pt>
    <dgm:pt modelId="{C8B95105-24E7-4BE2-B955-B0456A8B58A4}" type="sibTrans" cxnId="{CC3E3B95-993F-4054-9436-FADA395AAC5D}">
      <dgm:prSet/>
      <dgm:spPr/>
      <dgm:t>
        <a:bodyPr/>
        <a:lstStyle/>
        <a:p>
          <a:endParaRPr lang="es-PE"/>
        </a:p>
      </dgm:t>
    </dgm:pt>
    <dgm:pt modelId="{BB664D63-5E92-465D-9995-6FEC94D8E98B}" type="asst">
      <dgm:prSet phldrT="[Texto]" custT="1"/>
      <dgm:spPr>
        <a:solidFill>
          <a:srgbClr val="00B050"/>
        </a:solidFill>
      </dgm:spPr>
      <dgm:t>
        <a:bodyPr/>
        <a:lstStyle/>
        <a:p>
          <a:r>
            <a:rPr lang="es-PE" sz="1800" b="1" dirty="0" smtClean="0"/>
            <a:t>Organización jerárquica formal e informal</a:t>
          </a:r>
          <a:endParaRPr lang="es-PE" sz="1800" b="1" dirty="0"/>
        </a:p>
      </dgm:t>
    </dgm:pt>
    <dgm:pt modelId="{63A4FBE5-1CE9-47BD-ABA5-A4AAFEC39815}" type="parTrans" cxnId="{F14F810D-E4AF-42A1-B0B4-7BC51648F9C8}">
      <dgm:prSet/>
      <dgm:spPr/>
      <dgm:t>
        <a:bodyPr/>
        <a:lstStyle/>
        <a:p>
          <a:endParaRPr lang="es-PE"/>
        </a:p>
      </dgm:t>
    </dgm:pt>
    <dgm:pt modelId="{210C7560-AC1B-4F51-B5A0-46623341D468}" type="sibTrans" cxnId="{F14F810D-E4AF-42A1-B0B4-7BC51648F9C8}">
      <dgm:prSet/>
      <dgm:spPr/>
      <dgm:t>
        <a:bodyPr/>
        <a:lstStyle/>
        <a:p>
          <a:endParaRPr lang="es-PE"/>
        </a:p>
      </dgm:t>
    </dgm:pt>
    <dgm:pt modelId="{ED9D0060-89ED-4729-8CC7-67213A8E5E43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PE" sz="2000" b="1" dirty="0" smtClean="0"/>
            <a:t>Liderazgo – Comunicación – Dinámica de grupo</a:t>
          </a:r>
          <a:endParaRPr lang="es-PE" sz="2000" b="1" dirty="0"/>
        </a:p>
      </dgm:t>
    </dgm:pt>
    <dgm:pt modelId="{2A5A617B-0597-4EB0-B14A-DDE80D09C56C}" type="parTrans" cxnId="{ABE98AA9-7905-4E06-A0B0-45F955EF9477}">
      <dgm:prSet/>
      <dgm:spPr/>
      <dgm:t>
        <a:bodyPr/>
        <a:lstStyle/>
        <a:p>
          <a:endParaRPr lang="es-PE"/>
        </a:p>
      </dgm:t>
    </dgm:pt>
    <dgm:pt modelId="{AFC61F8D-E246-4E80-B7B2-8CFC5A99EFF0}" type="sibTrans" cxnId="{ABE98AA9-7905-4E06-A0B0-45F955EF9477}">
      <dgm:prSet/>
      <dgm:spPr/>
      <dgm:t>
        <a:bodyPr/>
        <a:lstStyle/>
        <a:p>
          <a:endParaRPr lang="es-PE"/>
        </a:p>
      </dgm:t>
    </dgm:pt>
    <dgm:pt modelId="{B117E161-CAB4-48FB-9374-52D373C52D65}" type="pres">
      <dgm:prSet presAssocID="{331B681D-5DC7-46D0-88DF-CD715D11E1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C3F96E32-A602-483C-B29C-FA3E039F832E}" type="pres">
      <dgm:prSet presAssocID="{3542782B-7CAA-46DA-BEA9-83BFCE046CDD}" presName="hierRoot1" presStyleCnt="0">
        <dgm:presLayoutVars>
          <dgm:hierBranch val="init"/>
        </dgm:presLayoutVars>
      </dgm:prSet>
      <dgm:spPr/>
    </dgm:pt>
    <dgm:pt modelId="{75357EE3-9FA5-4E08-9403-59E55E3928C0}" type="pres">
      <dgm:prSet presAssocID="{3542782B-7CAA-46DA-BEA9-83BFCE046CDD}" presName="rootComposite1" presStyleCnt="0"/>
      <dgm:spPr/>
    </dgm:pt>
    <dgm:pt modelId="{6F5FB2B4-D1F4-41F9-A46D-38993B1E8717}" type="pres">
      <dgm:prSet presAssocID="{3542782B-7CAA-46DA-BEA9-83BFCE046CDD}" presName="rootText1" presStyleLbl="node0" presStyleIdx="0" presStyleCnt="1" custScaleX="187515" custScaleY="33535" custLinFactNeighborX="2295" custLinFactNeighborY="-3615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78CF27F-88C6-4580-9D1E-7E02488B55C9}" type="pres">
      <dgm:prSet presAssocID="{3542782B-7CAA-46DA-BEA9-83BFCE046CDD}" presName="rootConnector1" presStyleLbl="node1" presStyleIdx="0" presStyleCnt="0"/>
      <dgm:spPr/>
      <dgm:t>
        <a:bodyPr/>
        <a:lstStyle/>
        <a:p>
          <a:endParaRPr lang="es-PE"/>
        </a:p>
      </dgm:t>
    </dgm:pt>
    <dgm:pt modelId="{17777DBF-AC27-439E-A089-8CDE7D528A03}" type="pres">
      <dgm:prSet presAssocID="{3542782B-7CAA-46DA-BEA9-83BFCE046CDD}" presName="hierChild2" presStyleCnt="0"/>
      <dgm:spPr/>
    </dgm:pt>
    <dgm:pt modelId="{CE771EF5-D87A-43BC-9DB3-0B27C69BADDD}" type="pres">
      <dgm:prSet presAssocID="{2A5A617B-0597-4EB0-B14A-DDE80D09C56C}" presName="Name37" presStyleLbl="parChTrans1D2" presStyleIdx="0" presStyleCnt="2"/>
      <dgm:spPr/>
      <dgm:t>
        <a:bodyPr/>
        <a:lstStyle/>
        <a:p>
          <a:endParaRPr lang="es-PE"/>
        </a:p>
      </dgm:t>
    </dgm:pt>
    <dgm:pt modelId="{6B86A8B8-5F57-49A2-BCA7-B4D48EB7165B}" type="pres">
      <dgm:prSet presAssocID="{ED9D0060-89ED-4729-8CC7-67213A8E5E43}" presName="hierRoot2" presStyleCnt="0">
        <dgm:presLayoutVars>
          <dgm:hierBranch val="init"/>
        </dgm:presLayoutVars>
      </dgm:prSet>
      <dgm:spPr/>
    </dgm:pt>
    <dgm:pt modelId="{A87EF032-9D22-4C63-839A-3515750D625B}" type="pres">
      <dgm:prSet presAssocID="{ED9D0060-89ED-4729-8CC7-67213A8E5E43}" presName="rootComposite" presStyleCnt="0"/>
      <dgm:spPr/>
    </dgm:pt>
    <dgm:pt modelId="{E1B275FA-FE48-4692-A083-9F1872531F37}" type="pres">
      <dgm:prSet presAssocID="{ED9D0060-89ED-4729-8CC7-67213A8E5E43}" presName="rootText" presStyleLbl="node2" presStyleIdx="0" presStyleCnt="1" custScaleX="172761" custScaleY="26825" custLinFactNeighborX="1259" custLinFactNeighborY="-9469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9363D5DC-6843-4C34-98CB-94030C16AD22}" type="pres">
      <dgm:prSet presAssocID="{ED9D0060-89ED-4729-8CC7-67213A8E5E43}" presName="rootConnector" presStyleLbl="node2" presStyleIdx="0" presStyleCnt="1"/>
      <dgm:spPr/>
      <dgm:t>
        <a:bodyPr/>
        <a:lstStyle/>
        <a:p>
          <a:endParaRPr lang="es-PE"/>
        </a:p>
      </dgm:t>
    </dgm:pt>
    <dgm:pt modelId="{961AE5FA-8734-4C1E-BD93-42236AA38872}" type="pres">
      <dgm:prSet presAssocID="{ED9D0060-89ED-4729-8CC7-67213A8E5E43}" presName="hierChild4" presStyleCnt="0"/>
      <dgm:spPr/>
    </dgm:pt>
    <dgm:pt modelId="{79B2F178-1769-43D2-A99D-E3195C408CFF}" type="pres">
      <dgm:prSet presAssocID="{ED9D0060-89ED-4729-8CC7-67213A8E5E43}" presName="hierChild5" presStyleCnt="0"/>
      <dgm:spPr/>
    </dgm:pt>
    <dgm:pt modelId="{F03AA52B-C3D0-4591-A65C-8EFA3384D8CE}" type="pres">
      <dgm:prSet presAssocID="{3542782B-7CAA-46DA-BEA9-83BFCE046CDD}" presName="hierChild3" presStyleCnt="0"/>
      <dgm:spPr/>
    </dgm:pt>
    <dgm:pt modelId="{28CECC5E-16BF-40CF-9EC2-C8BCB3946117}" type="pres">
      <dgm:prSet presAssocID="{63A4FBE5-1CE9-47BD-ABA5-A4AAFEC39815}" presName="Name111" presStyleLbl="parChTrans1D2" presStyleIdx="1" presStyleCnt="2"/>
      <dgm:spPr/>
      <dgm:t>
        <a:bodyPr/>
        <a:lstStyle/>
        <a:p>
          <a:endParaRPr lang="es-PE"/>
        </a:p>
      </dgm:t>
    </dgm:pt>
    <dgm:pt modelId="{E38D5EF1-933D-48CF-A860-8CFB503769F5}" type="pres">
      <dgm:prSet presAssocID="{BB664D63-5E92-465D-9995-6FEC94D8E98B}" presName="hierRoot3" presStyleCnt="0">
        <dgm:presLayoutVars>
          <dgm:hierBranch val="init"/>
        </dgm:presLayoutVars>
      </dgm:prSet>
      <dgm:spPr/>
    </dgm:pt>
    <dgm:pt modelId="{A1D5F8EF-ADFE-47AB-895E-C472FD9C2FDA}" type="pres">
      <dgm:prSet presAssocID="{BB664D63-5E92-465D-9995-6FEC94D8E98B}" presName="rootComposite3" presStyleCnt="0"/>
      <dgm:spPr/>
    </dgm:pt>
    <dgm:pt modelId="{D7CDA4E1-2DC5-4C4F-8584-3034BB49A2D0}" type="pres">
      <dgm:prSet presAssocID="{BB664D63-5E92-465D-9995-6FEC94D8E98B}" presName="rootText3" presStyleLbl="asst1" presStyleIdx="0" presStyleCnt="1" custScaleX="57592" custScaleY="38339" custLinFactNeighborX="-24397" custLinFactNeighborY="-27160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B15B138-B2EE-4E45-BEC4-DFB15AF5DC7B}" type="pres">
      <dgm:prSet presAssocID="{BB664D63-5E92-465D-9995-6FEC94D8E98B}" presName="rootConnector3" presStyleLbl="asst1" presStyleIdx="0" presStyleCnt="1"/>
      <dgm:spPr/>
      <dgm:t>
        <a:bodyPr/>
        <a:lstStyle/>
        <a:p>
          <a:endParaRPr lang="es-PE"/>
        </a:p>
      </dgm:t>
    </dgm:pt>
    <dgm:pt modelId="{F17313D0-6D00-4A81-AD9C-6C86A3825D43}" type="pres">
      <dgm:prSet presAssocID="{BB664D63-5E92-465D-9995-6FEC94D8E98B}" presName="hierChild6" presStyleCnt="0"/>
      <dgm:spPr/>
    </dgm:pt>
    <dgm:pt modelId="{2DEF90D6-3F58-4674-9F3E-A66F53F8E328}" type="pres">
      <dgm:prSet presAssocID="{BB664D63-5E92-465D-9995-6FEC94D8E98B}" presName="hierChild7" presStyleCnt="0"/>
      <dgm:spPr/>
    </dgm:pt>
  </dgm:ptLst>
  <dgm:cxnLst>
    <dgm:cxn modelId="{442D981D-0E56-49CC-94FB-83B6D9896314}" type="presOf" srcId="{3542782B-7CAA-46DA-BEA9-83BFCE046CDD}" destId="{6F5FB2B4-D1F4-41F9-A46D-38993B1E8717}" srcOrd="0" destOrd="0" presId="urn:microsoft.com/office/officeart/2005/8/layout/orgChart1"/>
    <dgm:cxn modelId="{1573C08E-0F0B-48A5-AB53-C92C93EFD9DE}" type="presOf" srcId="{BB664D63-5E92-465D-9995-6FEC94D8E98B}" destId="{D7CDA4E1-2DC5-4C4F-8584-3034BB49A2D0}" srcOrd="0" destOrd="0" presId="urn:microsoft.com/office/officeart/2005/8/layout/orgChart1"/>
    <dgm:cxn modelId="{67BCE71A-3EB6-4840-AEDB-4E3DFFB76DD0}" type="presOf" srcId="{ED9D0060-89ED-4729-8CC7-67213A8E5E43}" destId="{E1B275FA-FE48-4692-A083-9F1872531F37}" srcOrd="0" destOrd="0" presId="urn:microsoft.com/office/officeart/2005/8/layout/orgChart1"/>
    <dgm:cxn modelId="{2D9C366F-1C7F-40B5-9455-DC09D5B26E6A}" type="presOf" srcId="{63A4FBE5-1CE9-47BD-ABA5-A4AAFEC39815}" destId="{28CECC5E-16BF-40CF-9EC2-C8BCB3946117}" srcOrd="0" destOrd="0" presId="urn:microsoft.com/office/officeart/2005/8/layout/orgChart1"/>
    <dgm:cxn modelId="{93F9B046-DE62-478F-B734-7E06CAEEEFC5}" type="presOf" srcId="{331B681D-5DC7-46D0-88DF-CD715D11E161}" destId="{B117E161-CAB4-48FB-9374-52D373C52D65}" srcOrd="0" destOrd="0" presId="urn:microsoft.com/office/officeart/2005/8/layout/orgChart1"/>
    <dgm:cxn modelId="{9CC8F383-5434-47AD-AC4B-B9E1DF735EB9}" type="presOf" srcId="{3542782B-7CAA-46DA-BEA9-83BFCE046CDD}" destId="{B78CF27F-88C6-4580-9D1E-7E02488B55C9}" srcOrd="1" destOrd="0" presId="urn:microsoft.com/office/officeart/2005/8/layout/orgChart1"/>
    <dgm:cxn modelId="{ABE98AA9-7905-4E06-A0B0-45F955EF9477}" srcId="{3542782B-7CAA-46DA-BEA9-83BFCE046CDD}" destId="{ED9D0060-89ED-4729-8CC7-67213A8E5E43}" srcOrd="1" destOrd="0" parTransId="{2A5A617B-0597-4EB0-B14A-DDE80D09C56C}" sibTransId="{AFC61F8D-E246-4E80-B7B2-8CFC5A99EFF0}"/>
    <dgm:cxn modelId="{70AAD3E4-BFFA-4957-A3F8-71E6D088A9E9}" type="presOf" srcId="{2A5A617B-0597-4EB0-B14A-DDE80D09C56C}" destId="{CE771EF5-D87A-43BC-9DB3-0B27C69BADDD}" srcOrd="0" destOrd="0" presId="urn:microsoft.com/office/officeart/2005/8/layout/orgChart1"/>
    <dgm:cxn modelId="{CC3E3B95-993F-4054-9436-FADA395AAC5D}" srcId="{331B681D-5DC7-46D0-88DF-CD715D11E161}" destId="{3542782B-7CAA-46DA-BEA9-83BFCE046CDD}" srcOrd="0" destOrd="0" parTransId="{3590E54D-E4AA-4695-8C72-EBC1E7A79214}" sibTransId="{C8B95105-24E7-4BE2-B955-B0456A8B58A4}"/>
    <dgm:cxn modelId="{13EFF841-D3D9-454A-8B99-6680F8B0FC51}" type="presOf" srcId="{BB664D63-5E92-465D-9995-6FEC94D8E98B}" destId="{2B15B138-B2EE-4E45-BEC4-DFB15AF5DC7B}" srcOrd="1" destOrd="0" presId="urn:microsoft.com/office/officeart/2005/8/layout/orgChart1"/>
    <dgm:cxn modelId="{F14F810D-E4AF-42A1-B0B4-7BC51648F9C8}" srcId="{3542782B-7CAA-46DA-BEA9-83BFCE046CDD}" destId="{BB664D63-5E92-465D-9995-6FEC94D8E98B}" srcOrd="0" destOrd="0" parTransId="{63A4FBE5-1CE9-47BD-ABA5-A4AAFEC39815}" sibTransId="{210C7560-AC1B-4F51-B5A0-46623341D468}"/>
    <dgm:cxn modelId="{C61F837C-D1BC-4217-82EC-6EEB98302066}" type="presOf" srcId="{ED9D0060-89ED-4729-8CC7-67213A8E5E43}" destId="{9363D5DC-6843-4C34-98CB-94030C16AD22}" srcOrd="1" destOrd="0" presId="urn:microsoft.com/office/officeart/2005/8/layout/orgChart1"/>
    <dgm:cxn modelId="{A03F8779-076D-461D-A86F-8D930760ABA2}" type="presParOf" srcId="{B117E161-CAB4-48FB-9374-52D373C52D65}" destId="{C3F96E32-A602-483C-B29C-FA3E039F832E}" srcOrd="0" destOrd="0" presId="urn:microsoft.com/office/officeart/2005/8/layout/orgChart1"/>
    <dgm:cxn modelId="{0C5D7ED4-F3D5-4D06-80BE-9C542B84E4AD}" type="presParOf" srcId="{C3F96E32-A602-483C-B29C-FA3E039F832E}" destId="{75357EE3-9FA5-4E08-9403-59E55E3928C0}" srcOrd="0" destOrd="0" presId="urn:microsoft.com/office/officeart/2005/8/layout/orgChart1"/>
    <dgm:cxn modelId="{3FA8CF1D-0B9C-4350-B4EF-5ED043660EB3}" type="presParOf" srcId="{75357EE3-9FA5-4E08-9403-59E55E3928C0}" destId="{6F5FB2B4-D1F4-41F9-A46D-38993B1E8717}" srcOrd="0" destOrd="0" presId="urn:microsoft.com/office/officeart/2005/8/layout/orgChart1"/>
    <dgm:cxn modelId="{85EAA275-4A1B-44CA-B41D-32F56F122E30}" type="presParOf" srcId="{75357EE3-9FA5-4E08-9403-59E55E3928C0}" destId="{B78CF27F-88C6-4580-9D1E-7E02488B55C9}" srcOrd="1" destOrd="0" presId="urn:microsoft.com/office/officeart/2005/8/layout/orgChart1"/>
    <dgm:cxn modelId="{C45B67C4-8D7A-45B1-B215-ED7A251BDBA4}" type="presParOf" srcId="{C3F96E32-A602-483C-B29C-FA3E039F832E}" destId="{17777DBF-AC27-439E-A089-8CDE7D528A03}" srcOrd="1" destOrd="0" presId="urn:microsoft.com/office/officeart/2005/8/layout/orgChart1"/>
    <dgm:cxn modelId="{3545D6D6-DC14-469D-BB1A-18BE0689EBEF}" type="presParOf" srcId="{17777DBF-AC27-439E-A089-8CDE7D528A03}" destId="{CE771EF5-D87A-43BC-9DB3-0B27C69BADDD}" srcOrd="0" destOrd="0" presId="urn:microsoft.com/office/officeart/2005/8/layout/orgChart1"/>
    <dgm:cxn modelId="{E43F9715-FE96-4055-9BAA-0B0D32DA84F5}" type="presParOf" srcId="{17777DBF-AC27-439E-A089-8CDE7D528A03}" destId="{6B86A8B8-5F57-49A2-BCA7-B4D48EB7165B}" srcOrd="1" destOrd="0" presId="urn:microsoft.com/office/officeart/2005/8/layout/orgChart1"/>
    <dgm:cxn modelId="{D1D5052D-8641-43F6-B053-78DC398D6744}" type="presParOf" srcId="{6B86A8B8-5F57-49A2-BCA7-B4D48EB7165B}" destId="{A87EF032-9D22-4C63-839A-3515750D625B}" srcOrd="0" destOrd="0" presId="urn:microsoft.com/office/officeart/2005/8/layout/orgChart1"/>
    <dgm:cxn modelId="{82C51EBA-6F9B-4800-8948-F79C178BFE72}" type="presParOf" srcId="{A87EF032-9D22-4C63-839A-3515750D625B}" destId="{E1B275FA-FE48-4692-A083-9F1872531F37}" srcOrd="0" destOrd="0" presId="urn:microsoft.com/office/officeart/2005/8/layout/orgChart1"/>
    <dgm:cxn modelId="{D8A642F6-324F-4D19-A680-ED3E7C2C7CD2}" type="presParOf" srcId="{A87EF032-9D22-4C63-839A-3515750D625B}" destId="{9363D5DC-6843-4C34-98CB-94030C16AD22}" srcOrd="1" destOrd="0" presId="urn:microsoft.com/office/officeart/2005/8/layout/orgChart1"/>
    <dgm:cxn modelId="{40A34B87-89C0-4ED5-8AC9-B02A5CAB6EF1}" type="presParOf" srcId="{6B86A8B8-5F57-49A2-BCA7-B4D48EB7165B}" destId="{961AE5FA-8734-4C1E-BD93-42236AA38872}" srcOrd="1" destOrd="0" presId="urn:microsoft.com/office/officeart/2005/8/layout/orgChart1"/>
    <dgm:cxn modelId="{C4A71E58-5800-4195-BF3F-C0ED7A485C5D}" type="presParOf" srcId="{6B86A8B8-5F57-49A2-BCA7-B4D48EB7165B}" destId="{79B2F178-1769-43D2-A99D-E3195C408CFF}" srcOrd="2" destOrd="0" presId="urn:microsoft.com/office/officeart/2005/8/layout/orgChart1"/>
    <dgm:cxn modelId="{C3C0F1C6-7E9A-45EF-8DE9-5F40D5F85446}" type="presParOf" srcId="{C3F96E32-A602-483C-B29C-FA3E039F832E}" destId="{F03AA52B-C3D0-4591-A65C-8EFA3384D8CE}" srcOrd="2" destOrd="0" presId="urn:microsoft.com/office/officeart/2005/8/layout/orgChart1"/>
    <dgm:cxn modelId="{D6DEC1D5-E283-4E3D-A3CE-C7D5E0C35ED3}" type="presParOf" srcId="{F03AA52B-C3D0-4591-A65C-8EFA3384D8CE}" destId="{28CECC5E-16BF-40CF-9EC2-C8BCB3946117}" srcOrd="0" destOrd="0" presId="urn:microsoft.com/office/officeart/2005/8/layout/orgChart1"/>
    <dgm:cxn modelId="{4B2DB987-7FB5-4C79-A591-FF69456C23D5}" type="presParOf" srcId="{F03AA52B-C3D0-4591-A65C-8EFA3384D8CE}" destId="{E38D5EF1-933D-48CF-A860-8CFB503769F5}" srcOrd="1" destOrd="0" presId="urn:microsoft.com/office/officeart/2005/8/layout/orgChart1"/>
    <dgm:cxn modelId="{28D55D4F-30A4-4E1B-840B-E5D16FF04F05}" type="presParOf" srcId="{E38D5EF1-933D-48CF-A860-8CFB503769F5}" destId="{A1D5F8EF-ADFE-47AB-895E-C472FD9C2FDA}" srcOrd="0" destOrd="0" presId="urn:microsoft.com/office/officeart/2005/8/layout/orgChart1"/>
    <dgm:cxn modelId="{88086161-C76B-41A4-90FC-81F347F34F04}" type="presParOf" srcId="{A1D5F8EF-ADFE-47AB-895E-C472FD9C2FDA}" destId="{D7CDA4E1-2DC5-4C4F-8584-3034BB49A2D0}" srcOrd="0" destOrd="0" presId="urn:microsoft.com/office/officeart/2005/8/layout/orgChart1"/>
    <dgm:cxn modelId="{66C8DD90-E75D-4BD9-8A7C-F25CC7845197}" type="presParOf" srcId="{A1D5F8EF-ADFE-47AB-895E-C472FD9C2FDA}" destId="{2B15B138-B2EE-4E45-BEC4-DFB15AF5DC7B}" srcOrd="1" destOrd="0" presId="urn:microsoft.com/office/officeart/2005/8/layout/orgChart1"/>
    <dgm:cxn modelId="{15A90EF7-1D88-45CA-B400-A07E4972B4C0}" type="presParOf" srcId="{E38D5EF1-933D-48CF-A860-8CFB503769F5}" destId="{F17313D0-6D00-4A81-AD9C-6C86A3825D43}" srcOrd="1" destOrd="0" presId="urn:microsoft.com/office/officeart/2005/8/layout/orgChart1"/>
    <dgm:cxn modelId="{F95248CF-7C80-4383-ABD5-44F98D7C7A0E}" type="presParOf" srcId="{E38D5EF1-933D-48CF-A860-8CFB503769F5}" destId="{2DEF90D6-3F58-4674-9F3E-A66F53F8E3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D12CC5-0DD3-48DA-B092-E68B56369090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PE"/>
        </a:p>
      </dgm:t>
    </dgm:pt>
    <dgm:pt modelId="{C1E471C2-8AC6-4F27-8C5B-8017CAC67319}">
      <dgm:prSet phldrT="[Texto]" custT="1"/>
      <dgm:spPr/>
      <dgm:t>
        <a:bodyPr/>
        <a:lstStyle/>
        <a:p>
          <a:r>
            <a:rPr lang="es-PE" sz="2400" dirty="0" smtClean="0"/>
            <a:t>Organización</a:t>
          </a:r>
          <a:endParaRPr lang="es-PE" sz="2400" dirty="0"/>
        </a:p>
      </dgm:t>
    </dgm:pt>
    <dgm:pt modelId="{2EEA4A6B-2AE2-4E82-AF64-81EB299D418C}" type="parTrans" cxnId="{C4CF5DE4-4D5C-45E7-ACC8-95950083D1D0}">
      <dgm:prSet/>
      <dgm:spPr/>
      <dgm:t>
        <a:bodyPr/>
        <a:lstStyle/>
        <a:p>
          <a:endParaRPr lang="es-PE"/>
        </a:p>
      </dgm:t>
    </dgm:pt>
    <dgm:pt modelId="{69597FBA-F04D-40A5-9D5F-151AC1A47A06}" type="sibTrans" cxnId="{C4CF5DE4-4D5C-45E7-ACC8-95950083D1D0}">
      <dgm:prSet/>
      <dgm:spPr/>
      <dgm:t>
        <a:bodyPr/>
        <a:lstStyle/>
        <a:p>
          <a:endParaRPr lang="es-PE"/>
        </a:p>
      </dgm:t>
    </dgm:pt>
    <dgm:pt modelId="{EE9579CA-C0CC-4D69-B77B-86CE777EABD9}">
      <dgm:prSet phldrT="[Texto]"/>
      <dgm:spPr/>
      <dgm:t>
        <a:bodyPr/>
        <a:lstStyle/>
        <a:p>
          <a:r>
            <a:rPr lang="es-PE" dirty="0" smtClean="0"/>
            <a:t>Posición o cargo </a:t>
          </a:r>
          <a:endParaRPr lang="es-PE" dirty="0"/>
        </a:p>
      </dgm:t>
    </dgm:pt>
    <dgm:pt modelId="{01698040-0D6C-4925-82B9-307CD01A8725}" type="parTrans" cxnId="{966F901C-A6B7-4411-91F9-370C172298AE}">
      <dgm:prSet/>
      <dgm:spPr/>
      <dgm:t>
        <a:bodyPr/>
        <a:lstStyle/>
        <a:p>
          <a:endParaRPr lang="es-PE"/>
        </a:p>
      </dgm:t>
    </dgm:pt>
    <dgm:pt modelId="{A51E4207-2168-4086-BEC0-69A60F63E1EF}" type="sibTrans" cxnId="{966F901C-A6B7-4411-91F9-370C172298AE}">
      <dgm:prSet/>
      <dgm:spPr/>
      <dgm:t>
        <a:bodyPr/>
        <a:lstStyle/>
        <a:p>
          <a:endParaRPr lang="es-PE"/>
        </a:p>
      </dgm:t>
    </dgm:pt>
    <dgm:pt modelId="{68445DC3-964F-428F-AEB7-ED43A1A53219}">
      <dgm:prSet phldrT="[Texto]"/>
      <dgm:spPr/>
      <dgm:t>
        <a:bodyPr/>
        <a:lstStyle/>
        <a:p>
          <a:r>
            <a:rPr lang="es-PE" dirty="0" smtClean="0"/>
            <a:t>Equipos</a:t>
          </a:r>
          <a:endParaRPr lang="es-PE" dirty="0"/>
        </a:p>
      </dgm:t>
    </dgm:pt>
    <dgm:pt modelId="{86F1338A-2D9A-411B-8B71-A3D7B9D4E7A0}" type="parTrans" cxnId="{7B548912-70C0-4871-940A-F9C7532FDEBD}">
      <dgm:prSet/>
      <dgm:spPr/>
      <dgm:t>
        <a:bodyPr/>
        <a:lstStyle/>
        <a:p>
          <a:endParaRPr lang="es-PE"/>
        </a:p>
      </dgm:t>
    </dgm:pt>
    <dgm:pt modelId="{E95B5C44-2739-47AB-8389-0D95DFD8F192}" type="sibTrans" cxnId="{7B548912-70C0-4871-940A-F9C7532FDEBD}">
      <dgm:prSet/>
      <dgm:spPr/>
      <dgm:t>
        <a:bodyPr/>
        <a:lstStyle/>
        <a:p>
          <a:endParaRPr lang="es-PE"/>
        </a:p>
      </dgm:t>
    </dgm:pt>
    <dgm:pt modelId="{06C690CE-C716-495F-A052-E45D58D773CA}">
      <dgm:prSet phldrT="[Texto]"/>
      <dgm:spPr/>
      <dgm:t>
        <a:bodyPr/>
        <a:lstStyle/>
        <a:p>
          <a:r>
            <a:rPr lang="es-PE" dirty="0" smtClean="0"/>
            <a:t>Persona</a:t>
          </a:r>
          <a:endParaRPr lang="es-PE" dirty="0"/>
        </a:p>
      </dgm:t>
    </dgm:pt>
    <dgm:pt modelId="{4C116249-0C10-404C-838D-CEBE891415FF}" type="parTrans" cxnId="{CA551255-5CCB-421E-BAD6-8943B117DBF4}">
      <dgm:prSet/>
      <dgm:spPr/>
      <dgm:t>
        <a:bodyPr/>
        <a:lstStyle/>
        <a:p>
          <a:endParaRPr lang="es-PE"/>
        </a:p>
      </dgm:t>
    </dgm:pt>
    <dgm:pt modelId="{6786DBC5-1577-4FFD-90BE-1186DE83A29E}" type="sibTrans" cxnId="{CA551255-5CCB-421E-BAD6-8943B117DBF4}">
      <dgm:prSet/>
      <dgm:spPr/>
      <dgm:t>
        <a:bodyPr/>
        <a:lstStyle/>
        <a:p>
          <a:endParaRPr lang="es-PE"/>
        </a:p>
      </dgm:t>
    </dgm:pt>
    <dgm:pt modelId="{B8F3E0AB-5B8F-451B-89D6-6AE3CCC10AE6}" type="pres">
      <dgm:prSet presAssocID="{7FD12CC5-0DD3-48DA-B092-E68B563690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C23BD91-A140-4934-B16B-09D627E3DC07}" type="pres">
      <dgm:prSet presAssocID="{C1E471C2-8AC6-4F27-8C5B-8017CAC67319}" presName="node" presStyleLbl="node1" presStyleIdx="0" presStyleCnt="4" custScaleX="153629" custScaleY="12322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3BB786-1736-44A9-B68A-CCC57DE82A9A}" type="pres">
      <dgm:prSet presAssocID="{C1E471C2-8AC6-4F27-8C5B-8017CAC67319}" presName="spNode" presStyleCnt="0"/>
      <dgm:spPr/>
    </dgm:pt>
    <dgm:pt modelId="{576D0ABA-3ABA-44B9-87AA-0FBBD290EA35}" type="pres">
      <dgm:prSet presAssocID="{69597FBA-F04D-40A5-9D5F-151AC1A47A06}" presName="sibTrans" presStyleLbl="sibTrans1D1" presStyleIdx="0" presStyleCnt="4"/>
      <dgm:spPr/>
      <dgm:t>
        <a:bodyPr/>
        <a:lstStyle/>
        <a:p>
          <a:endParaRPr lang="es-PE"/>
        </a:p>
      </dgm:t>
    </dgm:pt>
    <dgm:pt modelId="{682DAABE-6AC7-403C-A380-33EA13D3AE6B}" type="pres">
      <dgm:prSet presAssocID="{EE9579CA-C0CC-4D69-B77B-86CE777EABD9}" presName="node" presStyleLbl="node1" presStyleIdx="1" presStyleCnt="4" custScaleX="120277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040FB1F-864C-4922-AF25-FCE397BA29A3}" type="pres">
      <dgm:prSet presAssocID="{EE9579CA-C0CC-4D69-B77B-86CE777EABD9}" presName="spNode" presStyleCnt="0"/>
      <dgm:spPr/>
    </dgm:pt>
    <dgm:pt modelId="{B0204922-CBC6-4005-B1CE-983F2C127911}" type="pres">
      <dgm:prSet presAssocID="{A51E4207-2168-4086-BEC0-69A60F63E1EF}" presName="sibTrans" presStyleLbl="sibTrans1D1" presStyleIdx="1" presStyleCnt="4"/>
      <dgm:spPr/>
      <dgm:t>
        <a:bodyPr/>
        <a:lstStyle/>
        <a:p>
          <a:endParaRPr lang="es-PE"/>
        </a:p>
      </dgm:t>
    </dgm:pt>
    <dgm:pt modelId="{44A6333B-C7A4-4834-83AF-820DE0BE76AA}" type="pres">
      <dgm:prSet presAssocID="{68445DC3-964F-428F-AEB7-ED43A1A53219}" presName="node" presStyleLbl="node1" presStyleIdx="2" presStyleCnt="4" custScaleX="135996" custScaleY="11039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BAA6B10-4C40-49D4-A129-631DB5DF203A}" type="pres">
      <dgm:prSet presAssocID="{68445DC3-964F-428F-AEB7-ED43A1A53219}" presName="spNode" presStyleCnt="0"/>
      <dgm:spPr/>
    </dgm:pt>
    <dgm:pt modelId="{FCE2DDB2-4650-4840-AB14-039BDFE076DF}" type="pres">
      <dgm:prSet presAssocID="{E95B5C44-2739-47AB-8389-0D95DFD8F192}" presName="sibTrans" presStyleLbl="sibTrans1D1" presStyleIdx="2" presStyleCnt="4"/>
      <dgm:spPr/>
      <dgm:t>
        <a:bodyPr/>
        <a:lstStyle/>
        <a:p>
          <a:endParaRPr lang="es-PE"/>
        </a:p>
      </dgm:t>
    </dgm:pt>
    <dgm:pt modelId="{89240CD3-25B1-4EA5-B35E-23CD583CB981}" type="pres">
      <dgm:prSet presAssocID="{06C690CE-C716-495F-A052-E45D58D773CA}" presName="node" presStyleLbl="node1" presStyleIdx="3" presStyleCnt="4" custScaleX="12777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B786117-FA58-4232-999C-20187227FC4E}" type="pres">
      <dgm:prSet presAssocID="{06C690CE-C716-495F-A052-E45D58D773CA}" presName="spNode" presStyleCnt="0"/>
      <dgm:spPr/>
    </dgm:pt>
    <dgm:pt modelId="{F7C5BCCB-4A3D-4CF6-8C32-6BCF0273F946}" type="pres">
      <dgm:prSet presAssocID="{6786DBC5-1577-4FFD-90BE-1186DE83A29E}" presName="sibTrans" presStyleLbl="sibTrans1D1" presStyleIdx="3" presStyleCnt="4"/>
      <dgm:spPr/>
      <dgm:t>
        <a:bodyPr/>
        <a:lstStyle/>
        <a:p>
          <a:endParaRPr lang="es-PE"/>
        </a:p>
      </dgm:t>
    </dgm:pt>
  </dgm:ptLst>
  <dgm:cxnLst>
    <dgm:cxn modelId="{1C67C6FB-35A8-44AF-93AA-3A05645274B7}" type="presOf" srcId="{06C690CE-C716-495F-A052-E45D58D773CA}" destId="{89240CD3-25B1-4EA5-B35E-23CD583CB981}" srcOrd="0" destOrd="0" presId="urn:microsoft.com/office/officeart/2005/8/layout/cycle5"/>
    <dgm:cxn modelId="{92FA8A3F-510A-4670-A8C3-FA459B8FF6BB}" type="presOf" srcId="{A51E4207-2168-4086-BEC0-69A60F63E1EF}" destId="{B0204922-CBC6-4005-B1CE-983F2C127911}" srcOrd="0" destOrd="0" presId="urn:microsoft.com/office/officeart/2005/8/layout/cycle5"/>
    <dgm:cxn modelId="{966F901C-A6B7-4411-91F9-370C172298AE}" srcId="{7FD12CC5-0DD3-48DA-B092-E68B56369090}" destId="{EE9579CA-C0CC-4D69-B77B-86CE777EABD9}" srcOrd="1" destOrd="0" parTransId="{01698040-0D6C-4925-82B9-307CD01A8725}" sibTransId="{A51E4207-2168-4086-BEC0-69A60F63E1EF}"/>
    <dgm:cxn modelId="{CA551255-5CCB-421E-BAD6-8943B117DBF4}" srcId="{7FD12CC5-0DD3-48DA-B092-E68B56369090}" destId="{06C690CE-C716-495F-A052-E45D58D773CA}" srcOrd="3" destOrd="0" parTransId="{4C116249-0C10-404C-838D-CEBE891415FF}" sibTransId="{6786DBC5-1577-4FFD-90BE-1186DE83A29E}"/>
    <dgm:cxn modelId="{2DE6DED5-4EAC-4B47-866D-AC57405AACE6}" type="presOf" srcId="{69597FBA-F04D-40A5-9D5F-151AC1A47A06}" destId="{576D0ABA-3ABA-44B9-87AA-0FBBD290EA35}" srcOrd="0" destOrd="0" presId="urn:microsoft.com/office/officeart/2005/8/layout/cycle5"/>
    <dgm:cxn modelId="{4FD7A1D1-3C6E-42F2-A8F9-9D994AA0D049}" type="presOf" srcId="{68445DC3-964F-428F-AEB7-ED43A1A53219}" destId="{44A6333B-C7A4-4834-83AF-820DE0BE76AA}" srcOrd="0" destOrd="0" presId="urn:microsoft.com/office/officeart/2005/8/layout/cycle5"/>
    <dgm:cxn modelId="{582FB632-A032-42F0-9139-9F35798F7F05}" type="presOf" srcId="{E95B5C44-2739-47AB-8389-0D95DFD8F192}" destId="{FCE2DDB2-4650-4840-AB14-039BDFE076DF}" srcOrd="0" destOrd="0" presId="urn:microsoft.com/office/officeart/2005/8/layout/cycle5"/>
    <dgm:cxn modelId="{6AF69311-6D75-4D60-9EE4-38E868C7B713}" type="presOf" srcId="{C1E471C2-8AC6-4F27-8C5B-8017CAC67319}" destId="{5C23BD91-A140-4934-B16B-09D627E3DC07}" srcOrd="0" destOrd="0" presId="urn:microsoft.com/office/officeart/2005/8/layout/cycle5"/>
    <dgm:cxn modelId="{E82DC67E-9BF2-403F-A8E6-6978D858CC7C}" type="presOf" srcId="{6786DBC5-1577-4FFD-90BE-1186DE83A29E}" destId="{F7C5BCCB-4A3D-4CF6-8C32-6BCF0273F946}" srcOrd="0" destOrd="0" presId="urn:microsoft.com/office/officeart/2005/8/layout/cycle5"/>
    <dgm:cxn modelId="{C4CF5DE4-4D5C-45E7-ACC8-95950083D1D0}" srcId="{7FD12CC5-0DD3-48DA-B092-E68B56369090}" destId="{C1E471C2-8AC6-4F27-8C5B-8017CAC67319}" srcOrd="0" destOrd="0" parTransId="{2EEA4A6B-2AE2-4E82-AF64-81EB299D418C}" sibTransId="{69597FBA-F04D-40A5-9D5F-151AC1A47A06}"/>
    <dgm:cxn modelId="{83C605D9-C41F-4331-8190-3218F876A4C5}" type="presOf" srcId="{EE9579CA-C0CC-4D69-B77B-86CE777EABD9}" destId="{682DAABE-6AC7-403C-A380-33EA13D3AE6B}" srcOrd="0" destOrd="0" presId="urn:microsoft.com/office/officeart/2005/8/layout/cycle5"/>
    <dgm:cxn modelId="{1A99F148-4C35-4973-8903-BC4988F6B9B8}" type="presOf" srcId="{7FD12CC5-0DD3-48DA-B092-E68B56369090}" destId="{B8F3E0AB-5B8F-451B-89D6-6AE3CCC10AE6}" srcOrd="0" destOrd="0" presId="urn:microsoft.com/office/officeart/2005/8/layout/cycle5"/>
    <dgm:cxn modelId="{7B548912-70C0-4871-940A-F9C7532FDEBD}" srcId="{7FD12CC5-0DD3-48DA-B092-E68B56369090}" destId="{68445DC3-964F-428F-AEB7-ED43A1A53219}" srcOrd="2" destOrd="0" parTransId="{86F1338A-2D9A-411B-8B71-A3D7B9D4E7A0}" sibTransId="{E95B5C44-2739-47AB-8389-0D95DFD8F192}"/>
    <dgm:cxn modelId="{29F7CE1D-7AD6-4FAB-90CD-0CC4C34F1F78}" type="presParOf" srcId="{B8F3E0AB-5B8F-451B-89D6-6AE3CCC10AE6}" destId="{5C23BD91-A140-4934-B16B-09D627E3DC07}" srcOrd="0" destOrd="0" presId="urn:microsoft.com/office/officeart/2005/8/layout/cycle5"/>
    <dgm:cxn modelId="{266EA87D-34F8-45EC-9BAB-A724F07483A9}" type="presParOf" srcId="{B8F3E0AB-5B8F-451B-89D6-6AE3CCC10AE6}" destId="{943BB786-1736-44A9-B68A-CCC57DE82A9A}" srcOrd="1" destOrd="0" presId="urn:microsoft.com/office/officeart/2005/8/layout/cycle5"/>
    <dgm:cxn modelId="{5BCF2901-539D-4B01-A448-712FDDE289C4}" type="presParOf" srcId="{B8F3E0AB-5B8F-451B-89D6-6AE3CCC10AE6}" destId="{576D0ABA-3ABA-44B9-87AA-0FBBD290EA35}" srcOrd="2" destOrd="0" presId="urn:microsoft.com/office/officeart/2005/8/layout/cycle5"/>
    <dgm:cxn modelId="{3CB69EA4-186E-4236-B7CE-AF1B43DE76D9}" type="presParOf" srcId="{B8F3E0AB-5B8F-451B-89D6-6AE3CCC10AE6}" destId="{682DAABE-6AC7-403C-A380-33EA13D3AE6B}" srcOrd="3" destOrd="0" presId="urn:microsoft.com/office/officeart/2005/8/layout/cycle5"/>
    <dgm:cxn modelId="{D0697289-EF41-4950-85C1-C369F4FA42BB}" type="presParOf" srcId="{B8F3E0AB-5B8F-451B-89D6-6AE3CCC10AE6}" destId="{2040FB1F-864C-4922-AF25-FCE397BA29A3}" srcOrd="4" destOrd="0" presId="urn:microsoft.com/office/officeart/2005/8/layout/cycle5"/>
    <dgm:cxn modelId="{103A3E6E-EB75-4E3B-8381-1EAED3A214E6}" type="presParOf" srcId="{B8F3E0AB-5B8F-451B-89D6-6AE3CCC10AE6}" destId="{B0204922-CBC6-4005-B1CE-983F2C127911}" srcOrd="5" destOrd="0" presId="urn:microsoft.com/office/officeart/2005/8/layout/cycle5"/>
    <dgm:cxn modelId="{6D149391-1688-4630-92C8-1046E987BBD6}" type="presParOf" srcId="{B8F3E0AB-5B8F-451B-89D6-6AE3CCC10AE6}" destId="{44A6333B-C7A4-4834-83AF-820DE0BE76AA}" srcOrd="6" destOrd="0" presId="urn:microsoft.com/office/officeart/2005/8/layout/cycle5"/>
    <dgm:cxn modelId="{563282FC-26B1-4F04-8CED-EA271CA7FF45}" type="presParOf" srcId="{B8F3E0AB-5B8F-451B-89D6-6AE3CCC10AE6}" destId="{DBAA6B10-4C40-49D4-A129-631DB5DF203A}" srcOrd="7" destOrd="0" presId="urn:microsoft.com/office/officeart/2005/8/layout/cycle5"/>
    <dgm:cxn modelId="{B46582B1-CCF4-4350-AC1E-7A4E364AA4AE}" type="presParOf" srcId="{B8F3E0AB-5B8F-451B-89D6-6AE3CCC10AE6}" destId="{FCE2DDB2-4650-4840-AB14-039BDFE076DF}" srcOrd="8" destOrd="0" presId="urn:microsoft.com/office/officeart/2005/8/layout/cycle5"/>
    <dgm:cxn modelId="{CAFB8F87-3736-4E4C-AF57-21873967C647}" type="presParOf" srcId="{B8F3E0AB-5B8F-451B-89D6-6AE3CCC10AE6}" destId="{89240CD3-25B1-4EA5-B35E-23CD583CB981}" srcOrd="9" destOrd="0" presId="urn:microsoft.com/office/officeart/2005/8/layout/cycle5"/>
    <dgm:cxn modelId="{5A1CF4DD-2527-4150-ABB2-79B80A3506B5}" type="presParOf" srcId="{B8F3E0AB-5B8F-451B-89D6-6AE3CCC10AE6}" destId="{7B786117-FA58-4232-999C-20187227FC4E}" srcOrd="10" destOrd="0" presId="urn:microsoft.com/office/officeart/2005/8/layout/cycle5"/>
    <dgm:cxn modelId="{4F3CDC78-C4F2-4848-98F3-30854CBC03AE}" type="presParOf" srcId="{B8F3E0AB-5B8F-451B-89D6-6AE3CCC10AE6}" destId="{F7C5BCCB-4A3D-4CF6-8C32-6BCF0273F94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AF2805-5C86-4ECE-A4D5-E421CCDE755F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PE"/>
        </a:p>
      </dgm:t>
    </dgm:pt>
    <dgm:pt modelId="{0082CFEF-EEEF-48C5-AAAF-822BBC07ADFE}">
      <dgm:prSet phldrT="[Texto]"/>
      <dgm:spPr/>
      <dgm:t>
        <a:bodyPr/>
        <a:lstStyle/>
        <a:p>
          <a:r>
            <a:rPr lang="es-PE" dirty="0" smtClean="0"/>
            <a:t>Plan Maestro </a:t>
          </a:r>
          <a:endParaRPr lang="es-PE" dirty="0"/>
        </a:p>
      </dgm:t>
    </dgm:pt>
    <dgm:pt modelId="{FCD1CDDB-79EB-4B4D-83EA-18DA0181511B}" type="parTrans" cxnId="{990186C5-7106-41BD-8A4B-F4543FB275F3}">
      <dgm:prSet/>
      <dgm:spPr/>
      <dgm:t>
        <a:bodyPr/>
        <a:lstStyle/>
        <a:p>
          <a:endParaRPr lang="es-PE"/>
        </a:p>
      </dgm:t>
    </dgm:pt>
    <dgm:pt modelId="{E45E8FA2-37E6-4019-8953-F2C8835F649B}" type="sibTrans" cxnId="{990186C5-7106-41BD-8A4B-F4543FB275F3}">
      <dgm:prSet/>
      <dgm:spPr/>
      <dgm:t>
        <a:bodyPr/>
        <a:lstStyle/>
        <a:p>
          <a:endParaRPr lang="es-PE"/>
        </a:p>
      </dgm:t>
    </dgm:pt>
    <dgm:pt modelId="{67416A81-811B-48BF-8059-CCDD41CD9FA2}">
      <dgm:prSet phldrT="[Texto]"/>
      <dgm:spPr/>
      <dgm:t>
        <a:bodyPr/>
        <a:lstStyle/>
        <a:p>
          <a:r>
            <a:rPr lang="es-PE" dirty="0" smtClean="0"/>
            <a:t>Coaching Grupal</a:t>
          </a:r>
          <a:endParaRPr lang="es-PE" dirty="0"/>
        </a:p>
      </dgm:t>
    </dgm:pt>
    <dgm:pt modelId="{3D3DECAE-134A-4D3B-9130-7B590F1DB67D}" type="parTrans" cxnId="{A4C6960E-7A83-4575-9712-9F3F60CA8FDC}">
      <dgm:prSet/>
      <dgm:spPr/>
      <dgm:t>
        <a:bodyPr/>
        <a:lstStyle/>
        <a:p>
          <a:endParaRPr lang="es-PE"/>
        </a:p>
      </dgm:t>
    </dgm:pt>
    <dgm:pt modelId="{F30B65A1-0301-40F5-AB61-9FFE66F36646}" type="sibTrans" cxnId="{A4C6960E-7A83-4575-9712-9F3F60CA8FDC}">
      <dgm:prSet/>
      <dgm:spPr/>
      <dgm:t>
        <a:bodyPr/>
        <a:lstStyle/>
        <a:p>
          <a:endParaRPr lang="es-PE"/>
        </a:p>
      </dgm:t>
    </dgm:pt>
    <dgm:pt modelId="{F94D224D-22A8-4B98-BC3C-CB349268C20E}">
      <dgm:prSet phldrT="[Texto]"/>
      <dgm:spPr/>
      <dgm:t>
        <a:bodyPr/>
        <a:lstStyle/>
        <a:p>
          <a:r>
            <a:rPr lang="es-PE" dirty="0" smtClean="0"/>
            <a:t>Coaching Individual</a:t>
          </a:r>
          <a:endParaRPr lang="es-PE" dirty="0"/>
        </a:p>
      </dgm:t>
    </dgm:pt>
    <dgm:pt modelId="{C0E6DC5D-FAE4-46DB-88E7-DB5BA1070410}" type="parTrans" cxnId="{6938E537-90BC-4198-A094-D1E4DED8BA6B}">
      <dgm:prSet/>
      <dgm:spPr/>
      <dgm:t>
        <a:bodyPr/>
        <a:lstStyle/>
        <a:p>
          <a:endParaRPr lang="es-PE"/>
        </a:p>
      </dgm:t>
    </dgm:pt>
    <dgm:pt modelId="{8A76F2F9-81C6-458D-9861-BD46F1ADDED6}" type="sibTrans" cxnId="{6938E537-90BC-4198-A094-D1E4DED8BA6B}">
      <dgm:prSet/>
      <dgm:spPr/>
      <dgm:t>
        <a:bodyPr/>
        <a:lstStyle/>
        <a:p>
          <a:endParaRPr lang="es-PE"/>
        </a:p>
      </dgm:t>
    </dgm:pt>
    <dgm:pt modelId="{9B936BDE-A904-4E01-97AC-96015521119C}">
      <dgm:prSet phldrT="[Texto]"/>
      <dgm:spPr/>
      <dgm:t>
        <a:bodyPr/>
        <a:lstStyle/>
        <a:p>
          <a:r>
            <a:rPr lang="es-PE" dirty="0" smtClean="0"/>
            <a:t>Capacitación</a:t>
          </a:r>
          <a:endParaRPr lang="es-PE" dirty="0"/>
        </a:p>
      </dgm:t>
    </dgm:pt>
    <dgm:pt modelId="{560F1D5E-EEC0-4C4A-94A6-101278969211}" type="parTrans" cxnId="{A341BEA1-3C49-408A-89F0-F0801A1DEE63}">
      <dgm:prSet/>
      <dgm:spPr/>
      <dgm:t>
        <a:bodyPr/>
        <a:lstStyle/>
        <a:p>
          <a:endParaRPr lang="es-PE"/>
        </a:p>
      </dgm:t>
    </dgm:pt>
    <dgm:pt modelId="{025D8774-AFA2-458C-8EAA-D32345DD7B16}" type="sibTrans" cxnId="{A341BEA1-3C49-408A-89F0-F0801A1DEE63}">
      <dgm:prSet/>
      <dgm:spPr/>
      <dgm:t>
        <a:bodyPr/>
        <a:lstStyle/>
        <a:p>
          <a:endParaRPr lang="es-PE"/>
        </a:p>
      </dgm:t>
    </dgm:pt>
    <dgm:pt modelId="{C5149105-00F1-4BE2-BB63-BCD1A077DD0E}">
      <dgm:prSet phldrT="[Texto]"/>
      <dgm:spPr/>
      <dgm:t>
        <a:bodyPr/>
        <a:lstStyle/>
        <a:p>
          <a:r>
            <a:rPr lang="es-PE" dirty="0" smtClean="0"/>
            <a:t>Evaluación</a:t>
          </a:r>
          <a:endParaRPr lang="es-PE" dirty="0"/>
        </a:p>
      </dgm:t>
    </dgm:pt>
    <dgm:pt modelId="{551C64E9-F226-466B-A382-5C1272413276}" type="parTrans" cxnId="{4D7F2C14-1522-4ECF-85AB-BD0E535FDD55}">
      <dgm:prSet/>
      <dgm:spPr/>
      <dgm:t>
        <a:bodyPr/>
        <a:lstStyle/>
        <a:p>
          <a:endParaRPr lang="es-PE"/>
        </a:p>
      </dgm:t>
    </dgm:pt>
    <dgm:pt modelId="{B4686DA2-757D-47CE-86D4-A210981EB9DE}" type="sibTrans" cxnId="{4D7F2C14-1522-4ECF-85AB-BD0E535FDD55}">
      <dgm:prSet/>
      <dgm:spPr/>
      <dgm:t>
        <a:bodyPr/>
        <a:lstStyle/>
        <a:p>
          <a:endParaRPr lang="es-PE"/>
        </a:p>
      </dgm:t>
    </dgm:pt>
    <dgm:pt modelId="{FE9ED2B8-4C66-4834-B0E6-6C09B614CBB9}" type="pres">
      <dgm:prSet presAssocID="{B8AF2805-5C86-4ECE-A4D5-E421CCDE755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C492F4F7-2154-49A7-A14A-8735FE8A7E5C}" type="pres">
      <dgm:prSet presAssocID="{B8AF2805-5C86-4ECE-A4D5-E421CCDE755F}" presName="dummyMaxCanvas" presStyleCnt="0">
        <dgm:presLayoutVars/>
      </dgm:prSet>
      <dgm:spPr/>
    </dgm:pt>
    <dgm:pt modelId="{D8EB54CB-DA3D-4B23-90EF-19E0A7904E6C}" type="pres">
      <dgm:prSet presAssocID="{B8AF2805-5C86-4ECE-A4D5-E421CCDE755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5AEA44F-8FF3-403A-937F-F35735314183}" type="pres">
      <dgm:prSet presAssocID="{B8AF2805-5C86-4ECE-A4D5-E421CCDE755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75B775A-0164-4297-8C27-D0C1287CDF39}" type="pres">
      <dgm:prSet presAssocID="{B8AF2805-5C86-4ECE-A4D5-E421CCDE755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B737D00-71B7-4211-B845-CE859D5EC716}" type="pres">
      <dgm:prSet presAssocID="{B8AF2805-5C86-4ECE-A4D5-E421CCDE755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111BA33-5AC4-4EBF-A933-2EBAF4BAB4B1}" type="pres">
      <dgm:prSet presAssocID="{B8AF2805-5C86-4ECE-A4D5-E421CCDE755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A425B4-427A-4CD8-9656-8E339F621EE2}" type="pres">
      <dgm:prSet presAssocID="{B8AF2805-5C86-4ECE-A4D5-E421CCDE755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BF856A7-2D68-4EBB-BB25-91B8339FE223}" type="pres">
      <dgm:prSet presAssocID="{B8AF2805-5C86-4ECE-A4D5-E421CCDE755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AD43E1E-7882-4597-81EA-080CB995C484}" type="pres">
      <dgm:prSet presAssocID="{B8AF2805-5C86-4ECE-A4D5-E421CCDE755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94FB34-2B82-4FE2-86A5-B416EFC40DF8}" type="pres">
      <dgm:prSet presAssocID="{B8AF2805-5C86-4ECE-A4D5-E421CCDE755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215897E-C34F-4F18-9DAB-C992120C294B}" type="pres">
      <dgm:prSet presAssocID="{B8AF2805-5C86-4ECE-A4D5-E421CCDE755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C3D0AD-0C53-4EE2-BA24-55EF38124FCC}" type="pres">
      <dgm:prSet presAssocID="{B8AF2805-5C86-4ECE-A4D5-E421CCDE755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3217066-DD87-46A6-B553-02362CB054C6}" type="pres">
      <dgm:prSet presAssocID="{B8AF2805-5C86-4ECE-A4D5-E421CCDE755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215F112-E1A4-47F7-AC80-3627E5DD312F}" type="pres">
      <dgm:prSet presAssocID="{B8AF2805-5C86-4ECE-A4D5-E421CCDE755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89DDD0A-E170-4BAA-BFCC-C872B0B392FE}" type="pres">
      <dgm:prSet presAssocID="{B8AF2805-5C86-4ECE-A4D5-E421CCDE755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90186C5-7106-41BD-8A4B-F4543FB275F3}" srcId="{B8AF2805-5C86-4ECE-A4D5-E421CCDE755F}" destId="{0082CFEF-EEEF-48C5-AAAF-822BBC07ADFE}" srcOrd="0" destOrd="0" parTransId="{FCD1CDDB-79EB-4B4D-83EA-18DA0181511B}" sibTransId="{E45E8FA2-37E6-4019-8953-F2C8835F649B}"/>
    <dgm:cxn modelId="{A9593D65-482B-4877-819D-6454A7E46EBB}" type="presOf" srcId="{67416A81-811B-48BF-8059-CCDD41CD9FA2}" destId="{AB737D00-71B7-4211-B845-CE859D5EC716}" srcOrd="0" destOrd="0" presId="urn:microsoft.com/office/officeart/2005/8/layout/vProcess5"/>
    <dgm:cxn modelId="{A341BEA1-3C49-408A-89F0-F0801A1DEE63}" srcId="{B8AF2805-5C86-4ECE-A4D5-E421CCDE755F}" destId="{9B936BDE-A904-4E01-97AC-96015521119C}" srcOrd="2" destOrd="0" parTransId="{560F1D5E-EEC0-4C4A-94A6-101278969211}" sibTransId="{025D8774-AFA2-458C-8EAA-D32345DD7B16}"/>
    <dgm:cxn modelId="{2B9879FE-D6E9-4E9C-B6E1-FEE0C70B16FA}" type="presOf" srcId="{0082CFEF-EEEF-48C5-AAAF-822BBC07ADFE}" destId="{D215897E-C34F-4F18-9DAB-C992120C294B}" srcOrd="1" destOrd="0" presId="urn:microsoft.com/office/officeart/2005/8/layout/vProcess5"/>
    <dgm:cxn modelId="{70035F75-D27E-49EC-96CC-4623581A4DB7}" type="presOf" srcId="{025D8774-AFA2-458C-8EAA-D32345DD7B16}" destId="{AAD43E1E-7882-4597-81EA-080CB995C484}" srcOrd="0" destOrd="0" presId="urn:microsoft.com/office/officeart/2005/8/layout/vProcess5"/>
    <dgm:cxn modelId="{AFF353A3-80E2-4F53-B513-5D4B61E98AA6}" type="presOf" srcId="{F94D224D-22A8-4B98-BC3C-CB349268C20E}" destId="{989DDD0A-E170-4BAA-BFCC-C872B0B392FE}" srcOrd="1" destOrd="0" presId="urn:microsoft.com/office/officeart/2005/8/layout/vProcess5"/>
    <dgm:cxn modelId="{37AEFFDD-E4AA-40EA-93B7-4D3F368D5004}" type="presOf" srcId="{F94D224D-22A8-4B98-BC3C-CB349268C20E}" destId="{4111BA33-5AC4-4EBF-A933-2EBAF4BAB4B1}" srcOrd="0" destOrd="0" presId="urn:microsoft.com/office/officeart/2005/8/layout/vProcess5"/>
    <dgm:cxn modelId="{17D1E6B4-107F-473C-B293-22869E902E61}" type="presOf" srcId="{B8AF2805-5C86-4ECE-A4D5-E421CCDE755F}" destId="{FE9ED2B8-4C66-4834-B0E6-6C09B614CBB9}" srcOrd="0" destOrd="0" presId="urn:microsoft.com/office/officeart/2005/8/layout/vProcess5"/>
    <dgm:cxn modelId="{6938E537-90BC-4198-A094-D1E4DED8BA6B}" srcId="{B8AF2805-5C86-4ECE-A4D5-E421CCDE755F}" destId="{F94D224D-22A8-4B98-BC3C-CB349268C20E}" srcOrd="4" destOrd="0" parTransId="{C0E6DC5D-FAE4-46DB-88E7-DB5BA1070410}" sibTransId="{8A76F2F9-81C6-458D-9861-BD46F1ADDED6}"/>
    <dgm:cxn modelId="{25FB4203-DF9B-4DED-91BC-42181BFC7893}" type="presOf" srcId="{B4686DA2-757D-47CE-86D4-A210981EB9DE}" destId="{8BF856A7-2D68-4EBB-BB25-91B8339FE223}" srcOrd="0" destOrd="0" presId="urn:microsoft.com/office/officeart/2005/8/layout/vProcess5"/>
    <dgm:cxn modelId="{464E293D-F530-403C-92A0-9B2DAFBACBB6}" type="presOf" srcId="{C5149105-00F1-4BE2-BB63-BCD1A077DD0E}" destId="{40C3D0AD-0C53-4EE2-BA24-55EF38124FCC}" srcOrd="1" destOrd="0" presId="urn:microsoft.com/office/officeart/2005/8/layout/vProcess5"/>
    <dgm:cxn modelId="{A4C6960E-7A83-4575-9712-9F3F60CA8FDC}" srcId="{B8AF2805-5C86-4ECE-A4D5-E421CCDE755F}" destId="{67416A81-811B-48BF-8059-CCDD41CD9FA2}" srcOrd="3" destOrd="0" parTransId="{3D3DECAE-134A-4D3B-9130-7B590F1DB67D}" sibTransId="{F30B65A1-0301-40F5-AB61-9FFE66F36646}"/>
    <dgm:cxn modelId="{17D8384C-8166-480D-ACA3-568BE37BF786}" type="presOf" srcId="{E45E8FA2-37E6-4019-8953-F2C8835F649B}" destId="{16A425B4-427A-4CD8-9656-8E339F621EE2}" srcOrd="0" destOrd="0" presId="urn:microsoft.com/office/officeart/2005/8/layout/vProcess5"/>
    <dgm:cxn modelId="{0A9A1020-5922-4A82-B453-A8936F9D12DB}" type="presOf" srcId="{9B936BDE-A904-4E01-97AC-96015521119C}" destId="{075B775A-0164-4297-8C27-D0C1287CDF39}" srcOrd="0" destOrd="0" presId="urn:microsoft.com/office/officeart/2005/8/layout/vProcess5"/>
    <dgm:cxn modelId="{D3FA7DDF-8C0B-483D-AFD7-483F2DB0D106}" type="presOf" srcId="{67416A81-811B-48BF-8059-CCDD41CD9FA2}" destId="{E215F112-E1A4-47F7-AC80-3627E5DD312F}" srcOrd="1" destOrd="0" presId="urn:microsoft.com/office/officeart/2005/8/layout/vProcess5"/>
    <dgm:cxn modelId="{0E141E66-0190-44CC-B25B-A49B88EC40A6}" type="presOf" srcId="{F30B65A1-0301-40F5-AB61-9FFE66F36646}" destId="{9494FB34-2B82-4FE2-86A5-B416EFC40DF8}" srcOrd="0" destOrd="0" presId="urn:microsoft.com/office/officeart/2005/8/layout/vProcess5"/>
    <dgm:cxn modelId="{E6D2C3BF-85D3-498D-9927-CC61FC4340F1}" type="presOf" srcId="{C5149105-00F1-4BE2-BB63-BCD1A077DD0E}" destId="{25AEA44F-8FF3-403A-937F-F35735314183}" srcOrd="0" destOrd="0" presId="urn:microsoft.com/office/officeart/2005/8/layout/vProcess5"/>
    <dgm:cxn modelId="{4D7F2C14-1522-4ECF-85AB-BD0E535FDD55}" srcId="{B8AF2805-5C86-4ECE-A4D5-E421CCDE755F}" destId="{C5149105-00F1-4BE2-BB63-BCD1A077DD0E}" srcOrd="1" destOrd="0" parTransId="{551C64E9-F226-466B-A382-5C1272413276}" sibTransId="{B4686DA2-757D-47CE-86D4-A210981EB9DE}"/>
    <dgm:cxn modelId="{AE8CAA3D-1875-4D1D-9F30-9854579EF11F}" type="presOf" srcId="{9B936BDE-A904-4E01-97AC-96015521119C}" destId="{03217066-DD87-46A6-B553-02362CB054C6}" srcOrd="1" destOrd="0" presId="urn:microsoft.com/office/officeart/2005/8/layout/vProcess5"/>
    <dgm:cxn modelId="{8DB2B35D-6E4F-48F1-A88F-E420A8436253}" type="presOf" srcId="{0082CFEF-EEEF-48C5-AAAF-822BBC07ADFE}" destId="{D8EB54CB-DA3D-4B23-90EF-19E0A7904E6C}" srcOrd="0" destOrd="0" presId="urn:microsoft.com/office/officeart/2005/8/layout/vProcess5"/>
    <dgm:cxn modelId="{0D10084A-CF73-47DF-90B6-90511B3463F0}" type="presParOf" srcId="{FE9ED2B8-4C66-4834-B0E6-6C09B614CBB9}" destId="{C492F4F7-2154-49A7-A14A-8735FE8A7E5C}" srcOrd="0" destOrd="0" presId="urn:microsoft.com/office/officeart/2005/8/layout/vProcess5"/>
    <dgm:cxn modelId="{55BF1BC0-84D5-44EB-ACCE-20DB5BA54311}" type="presParOf" srcId="{FE9ED2B8-4C66-4834-B0E6-6C09B614CBB9}" destId="{D8EB54CB-DA3D-4B23-90EF-19E0A7904E6C}" srcOrd="1" destOrd="0" presId="urn:microsoft.com/office/officeart/2005/8/layout/vProcess5"/>
    <dgm:cxn modelId="{F28E5737-754B-4A91-B97F-E43CC2F9A233}" type="presParOf" srcId="{FE9ED2B8-4C66-4834-B0E6-6C09B614CBB9}" destId="{25AEA44F-8FF3-403A-937F-F35735314183}" srcOrd="2" destOrd="0" presId="urn:microsoft.com/office/officeart/2005/8/layout/vProcess5"/>
    <dgm:cxn modelId="{C23FA823-90CD-4485-B910-4AA0ACF52F11}" type="presParOf" srcId="{FE9ED2B8-4C66-4834-B0E6-6C09B614CBB9}" destId="{075B775A-0164-4297-8C27-D0C1287CDF39}" srcOrd="3" destOrd="0" presId="urn:microsoft.com/office/officeart/2005/8/layout/vProcess5"/>
    <dgm:cxn modelId="{1E31E300-122F-4DD9-B10A-D76DCF3567C4}" type="presParOf" srcId="{FE9ED2B8-4C66-4834-B0E6-6C09B614CBB9}" destId="{AB737D00-71B7-4211-B845-CE859D5EC716}" srcOrd="4" destOrd="0" presId="urn:microsoft.com/office/officeart/2005/8/layout/vProcess5"/>
    <dgm:cxn modelId="{225E7C17-9674-45DB-ABED-993B0C26CA8B}" type="presParOf" srcId="{FE9ED2B8-4C66-4834-B0E6-6C09B614CBB9}" destId="{4111BA33-5AC4-4EBF-A933-2EBAF4BAB4B1}" srcOrd="5" destOrd="0" presId="urn:microsoft.com/office/officeart/2005/8/layout/vProcess5"/>
    <dgm:cxn modelId="{8DAB6D04-D83B-44BD-BDBD-E8D992D6E924}" type="presParOf" srcId="{FE9ED2B8-4C66-4834-B0E6-6C09B614CBB9}" destId="{16A425B4-427A-4CD8-9656-8E339F621EE2}" srcOrd="6" destOrd="0" presId="urn:microsoft.com/office/officeart/2005/8/layout/vProcess5"/>
    <dgm:cxn modelId="{2377B338-4773-44B9-ACC0-207A99AC3D81}" type="presParOf" srcId="{FE9ED2B8-4C66-4834-B0E6-6C09B614CBB9}" destId="{8BF856A7-2D68-4EBB-BB25-91B8339FE223}" srcOrd="7" destOrd="0" presId="urn:microsoft.com/office/officeart/2005/8/layout/vProcess5"/>
    <dgm:cxn modelId="{0C240C0F-A351-43DE-A337-E9D6017F97EF}" type="presParOf" srcId="{FE9ED2B8-4C66-4834-B0E6-6C09B614CBB9}" destId="{AAD43E1E-7882-4597-81EA-080CB995C484}" srcOrd="8" destOrd="0" presId="urn:microsoft.com/office/officeart/2005/8/layout/vProcess5"/>
    <dgm:cxn modelId="{C8D5A82E-E69A-4CE8-94D3-67E03618E64F}" type="presParOf" srcId="{FE9ED2B8-4C66-4834-B0E6-6C09B614CBB9}" destId="{9494FB34-2B82-4FE2-86A5-B416EFC40DF8}" srcOrd="9" destOrd="0" presId="urn:microsoft.com/office/officeart/2005/8/layout/vProcess5"/>
    <dgm:cxn modelId="{54A4BB97-A134-4AC8-9A2A-935A0AC0594E}" type="presParOf" srcId="{FE9ED2B8-4C66-4834-B0E6-6C09B614CBB9}" destId="{D215897E-C34F-4F18-9DAB-C992120C294B}" srcOrd="10" destOrd="0" presId="urn:microsoft.com/office/officeart/2005/8/layout/vProcess5"/>
    <dgm:cxn modelId="{69005210-3696-4C6B-99CE-746BB5AEC9C4}" type="presParOf" srcId="{FE9ED2B8-4C66-4834-B0E6-6C09B614CBB9}" destId="{40C3D0AD-0C53-4EE2-BA24-55EF38124FCC}" srcOrd="11" destOrd="0" presId="urn:microsoft.com/office/officeart/2005/8/layout/vProcess5"/>
    <dgm:cxn modelId="{BA80F05B-94E7-42EA-BF8A-96AD546C08E6}" type="presParOf" srcId="{FE9ED2B8-4C66-4834-B0E6-6C09B614CBB9}" destId="{03217066-DD87-46A6-B553-02362CB054C6}" srcOrd="12" destOrd="0" presId="urn:microsoft.com/office/officeart/2005/8/layout/vProcess5"/>
    <dgm:cxn modelId="{17B243CA-0279-4B48-AAAA-70C993F66A25}" type="presParOf" srcId="{FE9ED2B8-4C66-4834-B0E6-6C09B614CBB9}" destId="{E215F112-E1A4-47F7-AC80-3627E5DD312F}" srcOrd="13" destOrd="0" presId="urn:microsoft.com/office/officeart/2005/8/layout/vProcess5"/>
    <dgm:cxn modelId="{838F6D0E-604F-421A-8C1B-57EB84FF241E}" type="presParOf" srcId="{FE9ED2B8-4C66-4834-B0E6-6C09B614CBB9}" destId="{989DDD0A-E170-4BAA-BFCC-C872B0B392F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9397E-CB8B-4195-8C9F-878B85DEEFF5}">
      <dsp:nvSpPr>
        <dsp:cNvPr id="0" name=""/>
        <dsp:cNvSpPr/>
      </dsp:nvSpPr>
      <dsp:spPr>
        <a:xfrm>
          <a:off x="699583" y="1125103"/>
          <a:ext cx="2134671" cy="26477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kern="1200" dirty="0" smtClean="0"/>
            <a:t>Estado</a:t>
          </a:r>
          <a:endParaRPr lang="es-P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kern="1200" dirty="0" smtClean="0"/>
            <a:t>Actual</a:t>
          </a:r>
          <a:endParaRPr lang="es-PE" sz="1900" kern="1200" dirty="0"/>
        </a:p>
      </dsp:txBody>
      <dsp:txXfrm>
        <a:off x="1233251" y="1522269"/>
        <a:ext cx="1040652" cy="1853444"/>
      </dsp:txXfrm>
    </dsp:sp>
    <dsp:sp modelId="{5063C4C9-D310-4D87-9741-9B33F4282B30}">
      <dsp:nvSpPr>
        <dsp:cNvPr id="0" name=""/>
        <dsp:cNvSpPr/>
      </dsp:nvSpPr>
      <dsp:spPr>
        <a:xfrm>
          <a:off x="3579" y="1744421"/>
          <a:ext cx="1392008" cy="14091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/>
            <a:t>Presente</a:t>
          </a:r>
          <a:endParaRPr lang="es-PE" sz="1800" b="1" kern="1200" dirty="0"/>
        </a:p>
      </dsp:txBody>
      <dsp:txXfrm>
        <a:off x="207434" y="1950785"/>
        <a:ext cx="984298" cy="996411"/>
      </dsp:txXfrm>
    </dsp:sp>
    <dsp:sp modelId="{267DA16B-4A6A-4FC3-863C-3D894284E67F}">
      <dsp:nvSpPr>
        <dsp:cNvPr id="0" name=""/>
        <dsp:cNvSpPr/>
      </dsp:nvSpPr>
      <dsp:spPr>
        <a:xfrm>
          <a:off x="3706498" y="1125103"/>
          <a:ext cx="2134671" cy="26477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6385567"/>
            <a:satOff val="-26549"/>
            <a:lumOff val="-224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6385567"/>
              <a:satOff val="-26549"/>
              <a:lumOff val="-2243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Proceso</a:t>
          </a:r>
          <a:endParaRPr lang="es-PE" sz="1900" kern="1200" dirty="0"/>
        </a:p>
      </dsp:txBody>
      <dsp:txXfrm>
        <a:off x="4240165" y="1522269"/>
        <a:ext cx="1040652" cy="1853444"/>
      </dsp:txXfrm>
    </dsp:sp>
    <dsp:sp modelId="{8B3377E3-3F7D-40E6-83A1-BC30C2522C50}">
      <dsp:nvSpPr>
        <dsp:cNvPr id="0" name=""/>
        <dsp:cNvSpPr/>
      </dsp:nvSpPr>
      <dsp:spPr>
        <a:xfrm>
          <a:off x="2769361" y="1777237"/>
          <a:ext cx="1477651" cy="1409342"/>
        </a:xfrm>
        <a:prstGeom prst="ellipse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0000"/>
                <a:satMod val="160000"/>
              </a:schemeClr>
            </a:gs>
            <a:gs pos="46000">
              <a:schemeClr val="accent3">
                <a:hueOff val="5812304"/>
                <a:satOff val="-18573"/>
                <a:lumOff val="-4706"/>
                <a:alphaOff val="0"/>
                <a:tint val="86000"/>
                <a:satMod val="16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5812304"/>
              <a:satOff val="-18573"/>
              <a:lumOff val="-470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Coaching</a:t>
          </a:r>
          <a:endParaRPr lang="es-PE" sz="1600" b="1" kern="1200" dirty="0"/>
        </a:p>
      </dsp:txBody>
      <dsp:txXfrm>
        <a:off x="2985758" y="1983630"/>
        <a:ext cx="1044857" cy="996556"/>
      </dsp:txXfrm>
    </dsp:sp>
    <dsp:sp modelId="{79B2EC8B-965F-4919-8E23-6D98DF03E01B}">
      <dsp:nvSpPr>
        <dsp:cNvPr id="0" name=""/>
        <dsp:cNvSpPr/>
      </dsp:nvSpPr>
      <dsp:spPr>
        <a:xfrm>
          <a:off x="6718733" y="980210"/>
          <a:ext cx="2134671" cy="293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12771134"/>
            <a:satOff val="-53098"/>
            <a:lumOff val="-44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kern="1200" dirty="0" smtClean="0"/>
            <a:t>Estado</a:t>
          </a:r>
          <a:endParaRPr lang="es-P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900" kern="1200" dirty="0" smtClean="0"/>
            <a:t>Ideal</a:t>
          </a:r>
          <a:endParaRPr lang="es-PE" sz="1900" kern="1200" dirty="0"/>
        </a:p>
      </dsp:txBody>
      <dsp:txXfrm>
        <a:off x="7252400" y="1420844"/>
        <a:ext cx="1040652" cy="2056293"/>
      </dsp:txXfrm>
    </dsp:sp>
    <dsp:sp modelId="{2B1B84D3-5F05-4EAD-955B-FBF695352F40}">
      <dsp:nvSpPr>
        <dsp:cNvPr id="0" name=""/>
        <dsp:cNvSpPr/>
      </dsp:nvSpPr>
      <dsp:spPr>
        <a:xfrm>
          <a:off x="5974586" y="1737121"/>
          <a:ext cx="1488292" cy="1423740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0000"/>
                <a:satMod val="160000"/>
              </a:schemeClr>
            </a:gs>
            <a:gs pos="46000">
              <a:schemeClr val="accent3">
                <a:hueOff val="11624607"/>
                <a:satOff val="-37145"/>
                <a:lumOff val="-9412"/>
                <a:alphaOff val="0"/>
                <a:tint val="86000"/>
                <a:satMod val="16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11624607"/>
              <a:satOff val="-37145"/>
              <a:lumOff val="-941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Objetivos</a:t>
          </a:r>
          <a:endParaRPr lang="es-PE" sz="1600" b="1" kern="1200" dirty="0"/>
        </a:p>
      </dsp:txBody>
      <dsp:txXfrm>
        <a:off x="6192541" y="1945623"/>
        <a:ext cx="1052382" cy="1006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A1B87-D568-4180-A06A-9F9C4E2B11F1}">
      <dsp:nvSpPr>
        <dsp:cNvPr id="0" name=""/>
        <dsp:cNvSpPr/>
      </dsp:nvSpPr>
      <dsp:spPr>
        <a:xfrm>
          <a:off x="2054708" y="1699288"/>
          <a:ext cx="4181432" cy="11863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kern="1200" dirty="0" smtClean="0"/>
            <a:t>Identidad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(personalidad, manera de ser y hacer)</a:t>
          </a:r>
          <a:endParaRPr lang="es-PE" sz="1800" kern="1200" dirty="0"/>
        </a:p>
      </dsp:txBody>
      <dsp:txXfrm>
        <a:off x="2112620" y="1757200"/>
        <a:ext cx="4065608" cy="1070500"/>
      </dsp:txXfrm>
    </dsp:sp>
    <dsp:sp modelId="{143618B4-F282-4A49-ACCF-CF6E5E34B4D3}">
      <dsp:nvSpPr>
        <dsp:cNvPr id="0" name=""/>
        <dsp:cNvSpPr/>
      </dsp:nvSpPr>
      <dsp:spPr>
        <a:xfrm rot="16200000">
          <a:off x="3988730" y="1542594"/>
          <a:ext cx="3133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387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35320-311F-4AC4-A934-26EE8AE3B95C}">
      <dsp:nvSpPr>
        <dsp:cNvPr id="0" name=""/>
        <dsp:cNvSpPr/>
      </dsp:nvSpPr>
      <dsp:spPr>
        <a:xfrm>
          <a:off x="1843652" y="-7628"/>
          <a:ext cx="4603544" cy="1393529"/>
        </a:xfrm>
        <a:prstGeom prst="roundRect">
          <a:avLst/>
        </a:prstGeom>
        <a:gradFill rotWithShape="0">
          <a:gsLst>
            <a:gs pos="0">
              <a:schemeClr val="accent2">
                <a:hueOff val="-6721062"/>
                <a:satOff val="2923"/>
                <a:lumOff val="850"/>
                <a:alphaOff val="0"/>
                <a:tint val="60000"/>
                <a:satMod val="160000"/>
              </a:schemeClr>
            </a:gs>
            <a:gs pos="46000">
              <a:schemeClr val="accent2">
                <a:hueOff val="-6721062"/>
                <a:satOff val="2923"/>
                <a:lumOff val="850"/>
                <a:alphaOff val="0"/>
                <a:tint val="86000"/>
                <a:satMod val="160000"/>
              </a:schemeClr>
            </a:gs>
            <a:gs pos="100000">
              <a:schemeClr val="accent2">
                <a:hueOff val="-6721062"/>
                <a:satOff val="2923"/>
                <a:lumOff val="85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b="1" kern="1200" dirty="0" smtClean="0"/>
            <a:t>Cultura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(Valores, misión y visión, patrones de comportamiento, creencias, conocimiento, normas) </a:t>
          </a:r>
          <a:endParaRPr lang="es-PE" sz="1800" kern="1200" dirty="0"/>
        </a:p>
      </dsp:txBody>
      <dsp:txXfrm>
        <a:off x="1911678" y="60398"/>
        <a:ext cx="4467492" cy="1257477"/>
      </dsp:txXfrm>
    </dsp:sp>
    <dsp:sp modelId="{BCD42BE8-07DC-49DF-9D11-735674B6E62D}">
      <dsp:nvSpPr>
        <dsp:cNvPr id="0" name=""/>
        <dsp:cNvSpPr/>
      </dsp:nvSpPr>
      <dsp:spPr>
        <a:xfrm rot="2408641">
          <a:off x="4803658" y="3008961"/>
          <a:ext cx="3826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2649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0FFC6-E399-414A-A15B-C3A5E02675B7}">
      <dsp:nvSpPr>
        <dsp:cNvPr id="0" name=""/>
        <dsp:cNvSpPr/>
      </dsp:nvSpPr>
      <dsp:spPr>
        <a:xfrm>
          <a:off x="4278182" y="3132310"/>
          <a:ext cx="3433132" cy="143968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kern="1200" dirty="0" smtClean="0"/>
            <a:t>Operaciones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(conjunto de acciones, desempeño, producción, resultados..)</a:t>
          </a:r>
          <a:endParaRPr lang="es-PE" sz="1800" kern="1200" dirty="0"/>
        </a:p>
      </dsp:txBody>
      <dsp:txXfrm>
        <a:off x="4348462" y="3202590"/>
        <a:ext cx="3292572" cy="1299129"/>
      </dsp:txXfrm>
    </dsp:sp>
    <dsp:sp modelId="{572F4C8D-4183-4A1D-A5D7-78D900561E56}">
      <dsp:nvSpPr>
        <dsp:cNvPr id="0" name=""/>
        <dsp:cNvSpPr/>
      </dsp:nvSpPr>
      <dsp:spPr>
        <a:xfrm rot="8391074">
          <a:off x="3120367" y="3003237"/>
          <a:ext cx="3648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854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4BDE-C5FB-49FD-8EE4-E8B9D951C35D}">
      <dsp:nvSpPr>
        <dsp:cNvPr id="0" name=""/>
        <dsp:cNvSpPr/>
      </dsp:nvSpPr>
      <dsp:spPr>
        <a:xfrm>
          <a:off x="520861" y="3120861"/>
          <a:ext cx="3555631" cy="1458766"/>
        </a:xfrm>
        <a:prstGeom prst="roundRect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tint val="60000"/>
                <a:satMod val="160000"/>
              </a:schemeClr>
            </a:gs>
            <a:gs pos="46000">
              <a:schemeClr val="accent2">
                <a:hueOff val="-20163186"/>
                <a:satOff val="8769"/>
                <a:lumOff val="2550"/>
                <a:alphaOff val="0"/>
                <a:tint val="86000"/>
                <a:satMod val="16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800" b="1" kern="1200" dirty="0" smtClean="0"/>
            <a:t>Sistema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(entorno político, social, económico)</a:t>
          </a:r>
          <a:endParaRPr lang="es-PE" sz="1800" kern="1200" dirty="0"/>
        </a:p>
      </dsp:txBody>
      <dsp:txXfrm>
        <a:off x="592072" y="3192072"/>
        <a:ext cx="3413209" cy="1316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69014-3ABD-477D-9D33-19540699B914}">
      <dsp:nvSpPr>
        <dsp:cNvPr id="0" name=""/>
        <dsp:cNvSpPr/>
      </dsp:nvSpPr>
      <dsp:spPr>
        <a:xfrm>
          <a:off x="1330" y="2395588"/>
          <a:ext cx="8226939" cy="217437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600" b="1" kern="1200" dirty="0" smtClean="0"/>
            <a:t>Comportamiento organizacional</a:t>
          </a:r>
          <a:endParaRPr lang="es-PE" sz="3600" b="1" kern="1200" dirty="0"/>
        </a:p>
      </dsp:txBody>
      <dsp:txXfrm>
        <a:off x="65015" y="2459273"/>
        <a:ext cx="8099569" cy="2047008"/>
      </dsp:txXfrm>
    </dsp:sp>
    <dsp:sp modelId="{64D46543-0BD1-4762-A6ED-4407649198BD}">
      <dsp:nvSpPr>
        <dsp:cNvPr id="0" name=""/>
        <dsp:cNvSpPr/>
      </dsp:nvSpPr>
      <dsp:spPr>
        <a:xfrm>
          <a:off x="1330" y="2032"/>
          <a:ext cx="1934840" cy="21743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Personas: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Individuos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Grupos</a:t>
          </a:r>
          <a:endParaRPr lang="es-PE" sz="1600" b="1" kern="1200" dirty="0"/>
        </a:p>
      </dsp:txBody>
      <dsp:txXfrm>
        <a:off x="58000" y="58702"/>
        <a:ext cx="1821500" cy="2061038"/>
      </dsp:txXfrm>
    </dsp:sp>
    <dsp:sp modelId="{87278EDE-5E2E-4B98-85E3-358D00AA574F}">
      <dsp:nvSpPr>
        <dsp:cNvPr id="0" name=""/>
        <dsp:cNvSpPr/>
      </dsp:nvSpPr>
      <dsp:spPr>
        <a:xfrm>
          <a:off x="2170575" y="34060"/>
          <a:ext cx="1934840" cy="2174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Estructura: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Puestos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Relaciones</a:t>
          </a:r>
          <a:endParaRPr lang="es-PE" sz="1600" b="1" kern="1200" dirty="0"/>
        </a:p>
      </dsp:txBody>
      <dsp:txXfrm>
        <a:off x="2227245" y="90730"/>
        <a:ext cx="1821500" cy="2061038"/>
      </dsp:txXfrm>
    </dsp:sp>
    <dsp:sp modelId="{4ED3D7F0-5CA5-4B0F-BF9F-2EAADAC17BF0}">
      <dsp:nvSpPr>
        <dsp:cNvPr id="0" name=""/>
        <dsp:cNvSpPr/>
      </dsp:nvSpPr>
      <dsp:spPr>
        <a:xfrm>
          <a:off x="4258810" y="34060"/>
          <a:ext cx="1934840" cy="2174378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Tecnología: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Maquinarias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Comunicaciones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Informática</a:t>
          </a:r>
          <a:endParaRPr lang="es-PE" sz="1600" b="1" kern="1200" dirty="0"/>
        </a:p>
      </dsp:txBody>
      <dsp:txXfrm>
        <a:off x="4315480" y="90730"/>
        <a:ext cx="1821500" cy="2061038"/>
      </dsp:txXfrm>
    </dsp:sp>
    <dsp:sp modelId="{83C6C05E-8380-4E39-9A2C-63D9AFCDF908}">
      <dsp:nvSpPr>
        <dsp:cNvPr id="0" name=""/>
        <dsp:cNvSpPr/>
      </dsp:nvSpPr>
      <dsp:spPr>
        <a:xfrm>
          <a:off x="6293429" y="2032"/>
          <a:ext cx="1934840" cy="217437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Entorno: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Gobierno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Competencia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Presiones sociales</a:t>
          </a:r>
          <a:endParaRPr lang="es-PE" sz="1600" b="1" kern="1200" dirty="0"/>
        </a:p>
      </dsp:txBody>
      <dsp:txXfrm>
        <a:off x="6350099" y="58702"/>
        <a:ext cx="1821500" cy="2061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ECC5E-16BF-40CF-9EC2-C8BCB3946117}">
      <dsp:nvSpPr>
        <dsp:cNvPr id="0" name=""/>
        <dsp:cNvSpPr/>
      </dsp:nvSpPr>
      <dsp:spPr>
        <a:xfrm>
          <a:off x="2593318" y="731049"/>
          <a:ext cx="1548529" cy="1415026"/>
        </a:xfrm>
        <a:custGeom>
          <a:avLst/>
          <a:gdLst/>
          <a:ahLst/>
          <a:cxnLst/>
          <a:rect l="0" t="0" r="0" b="0"/>
          <a:pathLst>
            <a:path>
              <a:moveTo>
                <a:pt x="1548529" y="0"/>
              </a:moveTo>
              <a:lnTo>
                <a:pt x="1548529" y="1415026"/>
              </a:lnTo>
              <a:lnTo>
                <a:pt x="0" y="1415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71EF5-D87A-43BC-9DB3-0B27C69BADDD}">
      <dsp:nvSpPr>
        <dsp:cNvPr id="0" name=""/>
        <dsp:cNvSpPr/>
      </dsp:nvSpPr>
      <dsp:spPr>
        <a:xfrm>
          <a:off x="4096128" y="731049"/>
          <a:ext cx="91440" cy="1948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0540"/>
              </a:lnTo>
              <a:lnTo>
                <a:pt x="73563" y="1490540"/>
              </a:lnTo>
              <a:lnTo>
                <a:pt x="73563" y="19483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FB2B4-D1F4-41F9-A46D-38993B1E8717}">
      <dsp:nvSpPr>
        <dsp:cNvPr id="0" name=""/>
        <dsp:cNvSpPr/>
      </dsp:nvSpPr>
      <dsp:spPr>
        <a:xfrm>
          <a:off x="54096" y="0"/>
          <a:ext cx="8175503" cy="731049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Visión – Misión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(imagen del futuro deseado - razón de ser de la organización </a:t>
          </a:r>
          <a:r>
            <a:rPr lang="es-PE" sz="1600" kern="1200" dirty="0" smtClean="0"/>
            <a:t>)</a:t>
          </a:r>
          <a:endParaRPr lang="es-PE" sz="1600" kern="1200" dirty="0"/>
        </a:p>
      </dsp:txBody>
      <dsp:txXfrm>
        <a:off x="54096" y="0"/>
        <a:ext cx="8175503" cy="731049"/>
      </dsp:txXfrm>
    </dsp:sp>
    <dsp:sp modelId="{E1B275FA-FE48-4692-A083-9F1872531F37}">
      <dsp:nvSpPr>
        <dsp:cNvPr id="0" name=""/>
        <dsp:cNvSpPr/>
      </dsp:nvSpPr>
      <dsp:spPr>
        <a:xfrm>
          <a:off x="403570" y="2679381"/>
          <a:ext cx="7532241" cy="584774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Liderazgo – Comunicación – Dinámica de grupo</a:t>
          </a:r>
          <a:endParaRPr lang="es-PE" sz="2000" b="1" kern="1200" dirty="0"/>
        </a:p>
      </dsp:txBody>
      <dsp:txXfrm>
        <a:off x="403570" y="2679381"/>
        <a:ext cx="7532241" cy="584774"/>
      </dsp:txXfrm>
    </dsp:sp>
    <dsp:sp modelId="{D7CDA4E1-2DC5-4C4F-8584-3034BB49A2D0}">
      <dsp:nvSpPr>
        <dsp:cNvPr id="0" name=""/>
        <dsp:cNvSpPr/>
      </dsp:nvSpPr>
      <dsp:spPr>
        <a:xfrm>
          <a:off x="82353" y="1728188"/>
          <a:ext cx="2510965" cy="83577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b="1" kern="1200" dirty="0" smtClean="0"/>
            <a:t>Organización jerárquica formal e informal</a:t>
          </a:r>
          <a:endParaRPr lang="es-PE" sz="1800" b="1" kern="1200" dirty="0"/>
        </a:p>
      </dsp:txBody>
      <dsp:txXfrm>
        <a:off x="82353" y="1728188"/>
        <a:ext cx="2510965" cy="835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3BD91-A140-4934-B16B-09D627E3DC07}">
      <dsp:nvSpPr>
        <dsp:cNvPr id="0" name=""/>
        <dsp:cNvSpPr/>
      </dsp:nvSpPr>
      <dsp:spPr>
        <a:xfrm>
          <a:off x="2890666" y="-88058"/>
          <a:ext cx="2509473" cy="1308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Organización</a:t>
          </a:r>
          <a:endParaRPr lang="es-PE" sz="2400" kern="1200" dirty="0"/>
        </a:p>
      </dsp:txBody>
      <dsp:txXfrm>
        <a:off x="2954532" y="-24192"/>
        <a:ext cx="2381741" cy="1180568"/>
      </dsp:txXfrm>
    </dsp:sp>
    <dsp:sp modelId="{576D0ABA-3ABA-44B9-87AA-0FBBD290EA35}">
      <dsp:nvSpPr>
        <dsp:cNvPr id="0" name=""/>
        <dsp:cNvSpPr/>
      </dsp:nvSpPr>
      <dsp:spPr>
        <a:xfrm>
          <a:off x="2391436" y="566091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3116418" y="649375"/>
              </a:moveTo>
              <a:arcTo wR="1753966" hR="1753966" stAng="19258021" swAng="96728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ABE-6AC7-403C-A380-33EA13D3AE6B}">
      <dsp:nvSpPr>
        <dsp:cNvPr id="0" name=""/>
        <dsp:cNvSpPr/>
      </dsp:nvSpPr>
      <dsp:spPr>
        <a:xfrm>
          <a:off x="4917029" y="1789182"/>
          <a:ext cx="1964680" cy="1061751"/>
        </a:xfrm>
        <a:prstGeom prst="roundRect">
          <a:avLst/>
        </a:prstGeom>
        <a:solidFill>
          <a:schemeClr val="accent2">
            <a:hueOff val="-6721062"/>
            <a:satOff val="2923"/>
            <a:lumOff val="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Posición o cargo </a:t>
          </a:r>
          <a:endParaRPr lang="es-PE" sz="2600" kern="1200" dirty="0"/>
        </a:p>
      </dsp:txBody>
      <dsp:txXfrm>
        <a:off x="4968859" y="1841012"/>
        <a:ext cx="1861020" cy="958091"/>
      </dsp:txXfrm>
    </dsp:sp>
    <dsp:sp modelId="{B0204922-CBC6-4005-B1CE-983F2C127911}">
      <dsp:nvSpPr>
        <dsp:cNvPr id="0" name=""/>
        <dsp:cNvSpPr/>
      </dsp:nvSpPr>
      <dsp:spPr>
        <a:xfrm>
          <a:off x="2391436" y="566091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3354488" y="2471411"/>
              </a:moveTo>
              <a:arcTo wR="1753966" hR="1753966" stAng="1448679" swAng="1202253"/>
            </a:path>
          </a:pathLst>
        </a:custGeom>
        <a:noFill/>
        <a:ln w="9525" cap="flat" cmpd="sng" algn="ctr">
          <a:solidFill>
            <a:schemeClr val="accent2">
              <a:hueOff val="-6721062"/>
              <a:satOff val="2923"/>
              <a:lumOff val="8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6333B-C7A4-4834-83AF-820DE0BE76AA}">
      <dsp:nvSpPr>
        <dsp:cNvPr id="0" name=""/>
        <dsp:cNvSpPr/>
      </dsp:nvSpPr>
      <dsp:spPr>
        <a:xfrm>
          <a:off x="3034680" y="3487991"/>
          <a:ext cx="2221444" cy="1172066"/>
        </a:xfrm>
        <a:prstGeom prst="roundRect">
          <a:avLst/>
        </a:prstGeom>
        <a:solidFill>
          <a:schemeClr val="accent2">
            <a:hueOff val="-13442124"/>
            <a:satOff val="5846"/>
            <a:lumOff val="17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Equipos</a:t>
          </a:r>
          <a:endParaRPr lang="es-PE" sz="2600" kern="1200" dirty="0"/>
        </a:p>
      </dsp:txBody>
      <dsp:txXfrm>
        <a:off x="3091896" y="3545207"/>
        <a:ext cx="2107012" cy="1057634"/>
      </dsp:txXfrm>
    </dsp:sp>
    <dsp:sp modelId="{FCE2DDB2-4650-4840-AB14-039BDFE076DF}">
      <dsp:nvSpPr>
        <dsp:cNvPr id="0" name=""/>
        <dsp:cNvSpPr/>
      </dsp:nvSpPr>
      <dsp:spPr>
        <a:xfrm>
          <a:off x="2391436" y="566091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496149" y="2976379"/>
              </a:moveTo>
              <a:arcTo wR="1753966" hR="1753966" stAng="8149068" swAng="1202253"/>
            </a:path>
          </a:pathLst>
        </a:custGeom>
        <a:noFill/>
        <a:ln w="9525" cap="flat" cmpd="sng" algn="ctr">
          <a:solidFill>
            <a:schemeClr val="accent2">
              <a:hueOff val="-13442124"/>
              <a:satOff val="5846"/>
              <a:lumOff val="170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40CD3-25B1-4EA5-B35E-23CD583CB981}">
      <dsp:nvSpPr>
        <dsp:cNvPr id="0" name=""/>
        <dsp:cNvSpPr/>
      </dsp:nvSpPr>
      <dsp:spPr>
        <a:xfrm>
          <a:off x="1347890" y="1789182"/>
          <a:ext cx="2087092" cy="1061751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Persona</a:t>
          </a:r>
          <a:endParaRPr lang="es-PE" sz="2600" kern="1200" dirty="0"/>
        </a:p>
      </dsp:txBody>
      <dsp:txXfrm>
        <a:off x="1399720" y="1841012"/>
        <a:ext cx="1983432" cy="958091"/>
      </dsp:txXfrm>
    </dsp:sp>
    <dsp:sp modelId="{F7C5BCCB-4A3D-4CF6-8C32-6BCF0273F946}">
      <dsp:nvSpPr>
        <dsp:cNvPr id="0" name=""/>
        <dsp:cNvSpPr/>
      </dsp:nvSpPr>
      <dsp:spPr>
        <a:xfrm>
          <a:off x="2391436" y="566091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138375" y="1071130"/>
              </a:moveTo>
              <a:arcTo wR="1753966" hR="1753966" stAng="12174693" swAng="967286"/>
            </a:path>
          </a:pathLst>
        </a:custGeom>
        <a:noFill/>
        <a:ln w="9525" cap="flat" cmpd="sng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B54CB-DA3D-4B23-90EF-19E0A7904E6C}">
      <dsp:nvSpPr>
        <dsp:cNvPr id="0" name=""/>
        <dsp:cNvSpPr/>
      </dsp:nvSpPr>
      <dsp:spPr>
        <a:xfrm>
          <a:off x="0" y="0"/>
          <a:ext cx="6336792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Plan Maestro </a:t>
          </a:r>
          <a:endParaRPr lang="es-PE" sz="3500" kern="1200" dirty="0"/>
        </a:p>
      </dsp:txBody>
      <dsp:txXfrm>
        <a:off x="24104" y="24104"/>
        <a:ext cx="5352466" cy="774752"/>
      </dsp:txXfrm>
    </dsp:sp>
    <dsp:sp modelId="{25AEA44F-8FF3-403A-937F-F35735314183}">
      <dsp:nvSpPr>
        <dsp:cNvPr id="0" name=""/>
        <dsp:cNvSpPr/>
      </dsp:nvSpPr>
      <dsp:spPr>
        <a:xfrm>
          <a:off x="473202" y="937260"/>
          <a:ext cx="6336792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Evaluación</a:t>
          </a:r>
          <a:endParaRPr lang="es-PE" sz="3500" kern="1200" dirty="0"/>
        </a:p>
      </dsp:txBody>
      <dsp:txXfrm>
        <a:off x="497306" y="961364"/>
        <a:ext cx="5280457" cy="774752"/>
      </dsp:txXfrm>
    </dsp:sp>
    <dsp:sp modelId="{075B775A-0164-4297-8C27-D0C1287CDF39}">
      <dsp:nvSpPr>
        <dsp:cNvPr id="0" name=""/>
        <dsp:cNvSpPr/>
      </dsp:nvSpPr>
      <dsp:spPr>
        <a:xfrm>
          <a:off x="946404" y="1874520"/>
          <a:ext cx="6336792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Capacitación</a:t>
          </a:r>
          <a:endParaRPr lang="es-PE" sz="3500" kern="1200" dirty="0"/>
        </a:p>
      </dsp:txBody>
      <dsp:txXfrm>
        <a:off x="970508" y="1898624"/>
        <a:ext cx="5280458" cy="774752"/>
      </dsp:txXfrm>
    </dsp:sp>
    <dsp:sp modelId="{AB737D00-71B7-4211-B845-CE859D5EC716}">
      <dsp:nvSpPr>
        <dsp:cNvPr id="0" name=""/>
        <dsp:cNvSpPr/>
      </dsp:nvSpPr>
      <dsp:spPr>
        <a:xfrm>
          <a:off x="1419605" y="2811780"/>
          <a:ext cx="6336792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Coaching Grupal</a:t>
          </a:r>
          <a:endParaRPr lang="es-PE" sz="3500" kern="1200" dirty="0"/>
        </a:p>
      </dsp:txBody>
      <dsp:txXfrm>
        <a:off x="1443709" y="2835884"/>
        <a:ext cx="5280457" cy="774752"/>
      </dsp:txXfrm>
    </dsp:sp>
    <dsp:sp modelId="{4111BA33-5AC4-4EBF-A933-2EBAF4BAB4B1}">
      <dsp:nvSpPr>
        <dsp:cNvPr id="0" name=""/>
        <dsp:cNvSpPr/>
      </dsp:nvSpPr>
      <dsp:spPr>
        <a:xfrm>
          <a:off x="1892808" y="3749040"/>
          <a:ext cx="6336792" cy="8229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500" kern="1200" dirty="0" smtClean="0"/>
            <a:t>Coaching Individual</a:t>
          </a:r>
          <a:endParaRPr lang="es-PE" sz="3500" kern="1200" dirty="0"/>
        </a:p>
      </dsp:txBody>
      <dsp:txXfrm>
        <a:off x="1916912" y="3773144"/>
        <a:ext cx="5280457" cy="774752"/>
      </dsp:txXfrm>
    </dsp:sp>
    <dsp:sp modelId="{16A425B4-427A-4CD8-9656-8E339F621EE2}">
      <dsp:nvSpPr>
        <dsp:cNvPr id="0" name=""/>
        <dsp:cNvSpPr/>
      </dsp:nvSpPr>
      <dsp:spPr>
        <a:xfrm>
          <a:off x="5801867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5922225" y="601217"/>
        <a:ext cx="294208" cy="402530"/>
      </dsp:txXfrm>
    </dsp:sp>
    <dsp:sp modelId="{8BF856A7-2D68-4EBB-BB25-91B8339FE223}">
      <dsp:nvSpPr>
        <dsp:cNvPr id="0" name=""/>
        <dsp:cNvSpPr/>
      </dsp:nvSpPr>
      <dsp:spPr>
        <a:xfrm>
          <a:off x="6275070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6395428" y="1538478"/>
        <a:ext cx="294208" cy="402530"/>
      </dsp:txXfrm>
    </dsp:sp>
    <dsp:sp modelId="{AAD43E1E-7882-4597-81EA-080CB995C484}">
      <dsp:nvSpPr>
        <dsp:cNvPr id="0" name=""/>
        <dsp:cNvSpPr/>
      </dsp:nvSpPr>
      <dsp:spPr>
        <a:xfrm>
          <a:off x="6748271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6868629" y="2462022"/>
        <a:ext cx="294208" cy="402530"/>
      </dsp:txXfrm>
    </dsp:sp>
    <dsp:sp modelId="{9494FB34-2B82-4FE2-86A5-B416EFC40DF8}">
      <dsp:nvSpPr>
        <dsp:cNvPr id="0" name=""/>
        <dsp:cNvSpPr/>
      </dsp:nvSpPr>
      <dsp:spPr>
        <a:xfrm>
          <a:off x="7221473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2400" kern="1200"/>
        </a:p>
      </dsp:txBody>
      <dsp:txXfrm>
        <a:off x="7341831" y="3408426"/>
        <a:ext cx="294208" cy="402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Diseño de arquitectura"/>
  <dgm:desc val="Úselo para mostrar las relaciones jerárquicas que se crean desde abajo hacia arriba. Este diseño funciona bien para mostrar los componentes u objetos de arquitectura basados en otros objeto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80781A-3D48-44E3-87B7-48FBC2FE2C8F}" type="datetimeFigureOut">
              <a:rPr lang="es-PE" smtClean="0"/>
              <a:t>15/12/2015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2CD809-B3C4-4CCB-8E4D-465A62A79709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4000" b="1" dirty="0" smtClean="0">
                <a:effectLst/>
              </a:rPr>
              <a:t/>
            </a:r>
            <a:br>
              <a:rPr lang="es-PE" sz="4000" b="1" dirty="0" smtClean="0">
                <a:effectLst/>
              </a:rPr>
            </a:br>
            <a:r>
              <a:rPr lang="es-PE" sz="4000" b="1" dirty="0" smtClean="0">
                <a:effectLst/>
              </a:rPr>
              <a:t>Coaching </a:t>
            </a:r>
            <a:r>
              <a:rPr lang="es-PE" sz="4000" b="1" dirty="0" smtClean="0">
                <a:effectLst/>
              </a:rPr>
              <a:t>Organizacional</a:t>
            </a:r>
            <a:endParaRPr lang="es-PE" sz="4000" b="1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258840"/>
          </a:xfrm>
        </p:spPr>
        <p:txBody>
          <a:bodyPr>
            <a:normAutofit lnSpcReduction="10000"/>
          </a:bodyPr>
          <a:lstStyle/>
          <a:p>
            <a:endParaRPr lang="es-PE" sz="2400" dirty="0" smtClean="0"/>
          </a:p>
          <a:p>
            <a:endParaRPr lang="es-PE" sz="2400" dirty="0" smtClean="0"/>
          </a:p>
          <a:p>
            <a:endParaRPr lang="es-PE" sz="2400" dirty="0" smtClean="0"/>
          </a:p>
          <a:p>
            <a:r>
              <a:rPr lang="es-PE" sz="2400" b="1" dirty="0" smtClean="0"/>
              <a:t>Lic. Jorge Trelles O.</a:t>
            </a:r>
          </a:p>
          <a:p>
            <a:r>
              <a:rPr lang="es-PE" sz="2400" b="1" dirty="0" smtClean="0"/>
              <a:t>Psicoterapeuta Cognitivo</a:t>
            </a:r>
          </a:p>
          <a:p>
            <a:r>
              <a:rPr lang="es-PE" sz="2400" b="1" dirty="0" smtClean="0"/>
              <a:t>Director – C.P. Beck</a:t>
            </a:r>
            <a:endParaRPr lang="es-PE" sz="2400" b="1" dirty="0"/>
          </a:p>
        </p:txBody>
      </p:sp>
    </p:spTree>
    <p:extLst>
      <p:ext uri="{BB962C8B-B14F-4D97-AF65-F5344CB8AC3E}">
        <p14:creationId xmlns:p14="http://schemas.microsoft.com/office/powerpoint/2010/main" val="21415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7128792" cy="5400600"/>
          </a:xfrm>
        </p:spPr>
      </p:pic>
    </p:spTree>
    <p:extLst>
      <p:ext uri="{BB962C8B-B14F-4D97-AF65-F5344CB8AC3E}">
        <p14:creationId xmlns:p14="http://schemas.microsoft.com/office/powerpoint/2010/main" val="23869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5"/>
            <a:ext cx="7344816" cy="5112568"/>
          </a:xfrm>
        </p:spPr>
      </p:pic>
    </p:spTree>
    <p:extLst>
      <p:ext uri="{BB962C8B-B14F-4D97-AF65-F5344CB8AC3E}">
        <p14:creationId xmlns:p14="http://schemas.microsoft.com/office/powerpoint/2010/main" val="3177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560840" cy="4824536"/>
          </a:xfrm>
        </p:spPr>
      </p:pic>
    </p:spTree>
    <p:extLst>
      <p:ext uri="{BB962C8B-B14F-4D97-AF65-F5344CB8AC3E}">
        <p14:creationId xmlns:p14="http://schemas.microsoft.com/office/powerpoint/2010/main" val="10723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Las organizaciones como unidades lingüísticas</a:t>
            </a:r>
            <a:endParaRPr lang="es-PE" sz="3600" dirty="0">
              <a:effectLst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Se constituyen a través de conversaciones de compromisos entre partes.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Son una red estable de conversaciones que generan una identidad en el mundo y que transcienden el discurso individual.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Mediante el establecimiento y alineamiento de una visión colectiva,  comparten un “futuro en común”.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7310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Las organizaciones como unidades lingüísticas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Las personas que la constituyen comparten, o deberían compartir una misma visión y el compromiso de realizar esa visión. 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Por </a:t>
            </a:r>
            <a:r>
              <a:rPr lang="es-PE" sz="2000" dirty="0"/>
              <a:t>compromiso </a:t>
            </a:r>
            <a:r>
              <a:rPr lang="es-PE" sz="2000" dirty="0" smtClean="0"/>
              <a:t>entendemos aquel acto lingüístico </a:t>
            </a:r>
            <a:r>
              <a:rPr lang="es-PE" sz="2000" dirty="0"/>
              <a:t>que nos permiten coordinar acciones con </a:t>
            </a:r>
            <a:r>
              <a:rPr lang="es-PE" sz="2000" dirty="0" smtClean="0"/>
              <a:t>otros y que incluye </a:t>
            </a:r>
            <a:r>
              <a:rPr lang="es-PE" sz="2000" dirty="0"/>
              <a:t>dos </a:t>
            </a:r>
            <a:r>
              <a:rPr lang="es-PE" sz="2000" dirty="0" smtClean="0"/>
              <a:t>procesos: </a:t>
            </a:r>
            <a:r>
              <a:rPr lang="es-PE" sz="2000" dirty="0"/>
              <a:t>el acto de hacer una promesa y el acto de </a:t>
            </a:r>
            <a:r>
              <a:rPr lang="es-PE" sz="2000" dirty="0" smtClean="0"/>
              <a:t>cumplirla.</a:t>
            </a:r>
          </a:p>
          <a:p>
            <a:pPr algn="just"/>
            <a:endParaRPr lang="es-PE" sz="2000" dirty="0"/>
          </a:p>
          <a:p>
            <a:pPr algn="just"/>
            <a:r>
              <a:rPr lang="es-PE" sz="2000" dirty="0"/>
              <a:t>Involucra dos actos lingüísticos</a:t>
            </a:r>
            <a:r>
              <a:rPr lang="es-PE" sz="2000" dirty="0" smtClean="0"/>
              <a:t>:</a:t>
            </a:r>
          </a:p>
          <a:p>
            <a:pPr algn="just"/>
            <a:endParaRPr lang="es-PE" sz="2000" dirty="0"/>
          </a:p>
          <a:p>
            <a:pPr marL="578358" indent="-514350" algn="just">
              <a:buFont typeface="+mj-lt"/>
              <a:buAutoNum type="arabicPeriod"/>
            </a:pPr>
            <a:r>
              <a:rPr lang="es-PE" sz="2000" dirty="0"/>
              <a:t>Oferta + declaración de aceptación: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es-PE" sz="2000" dirty="0"/>
              <a:t>Petición + declaración de aceptación.</a:t>
            </a:r>
          </a:p>
          <a:p>
            <a:pPr algn="just"/>
            <a:endParaRPr lang="es-PE" sz="2000" dirty="0" smtClean="0"/>
          </a:p>
          <a:p>
            <a:pPr algn="just"/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6315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s-PE" sz="4000" b="1" dirty="0" smtClean="0">
                <a:effectLst/>
              </a:rPr>
              <a:t>Las conversaciones  construyen la realidad</a:t>
            </a:r>
            <a:endParaRPr lang="es-PE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84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MX" sz="3200" dirty="0" smtClean="0">
                <a:ea typeface="ＭＳ Ｐゴシック" pitchFamily="34" charset="-128"/>
              </a:rPr>
              <a:t/>
            </a:r>
            <a:br>
              <a:rPr lang="es-MX" sz="3200" dirty="0" smtClean="0">
                <a:ea typeface="ＭＳ Ｐゴシック" pitchFamily="34" charset="-128"/>
              </a:rPr>
            </a:br>
            <a:r>
              <a:rPr lang="es-MX" sz="4000" dirty="0" smtClean="0">
                <a:effectLst/>
                <a:ea typeface="ＭＳ Ｐゴシック" pitchFamily="34" charset="-128"/>
              </a:rPr>
              <a:t>A través del lenguaje describimos, distinguimos, generamos, actuamos!!</a:t>
            </a:r>
            <a:endParaRPr lang="es-ES" sz="4000" dirty="0" smtClean="0">
              <a:effectLst/>
              <a:ea typeface="ＭＳ Ｐゴシック" pitchFamily="34" charset="-128"/>
            </a:endParaRPr>
          </a:p>
        </p:txBody>
      </p:sp>
      <p:pic>
        <p:nvPicPr>
          <p:cNvPr id="109571" name="Picture 5" descr="conversacion-distribuida-para-lo-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43" y="2348880"/>
            <a:ext cx="5903913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8149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Las organizaciones como unidades lingüísticas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Si queremos entender una organización, debemos examinar las conversaciones que la constituyeron en el pasado y que la constituyen en la actualidad.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Sus fortalezas y debilidades dependen de la calidad de sus conversaciones.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Cualquier problema que la organización esté enfrentando tiene relación con el tipo de conversación que tiene o que faltan.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1904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pPr algn="ctr"/>
            <a:r>
              <a:rPr lang="es-PE" sz="3600" b="1" dirty="0" smtClean="0">
                <a:effectLst/>
              </a:rPr>
              <a:t>La organización</a:t>
            </a:r>
            <a:endParaRPr lang="es-PE" sz="3600" b="1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842975"/>
              </p:ext>
            </p:extLst>
          </p:nvPr>
        </p:nvGraphicFramePr>
        <p:xfrm>
          <a:off x="395536" y="16288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2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3600" dirty="0" smtClean="0">
                <a:effectLst/>
              </a:rPr>
              <a:t>Sistema económico social </a:t>
            </a:r>
            <a:r>
              <a:rPr lang="es-PE" sz="3600" dirty="0" smtClean="0">
                <a:effectLst/>
              </a:rPr>
              <a:t>-</a:t>
            </a:r>
            <a:r>
              <a:rPr lang="es-PE" sz="3600" dirty="0" smtClean="0">
                <a:effectLst/>
              </a:rPr>
              <a:t>E</a:t>
            </a:r>
            <a:r>
              <a:rPr lang="es-PE" sz="3600" dirty="0" smtClean="0">
                <a:effectLst/>
              </a:rPr>
              <a:t>ntorno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7936"/>
          </a:xfrm>
        </p:spPr>
        <p:txBody>
          <a:bodyPr>
            <a:normAutofit/>
          </a:bodyPr>
          <a:lstStyle/>
          <a:p>
            <a:pPr algn="just"/>
            <a:r>
              <a:rPr lang="es-PE" sz="2000" dirty="0" smtClean="0"/>
              <a:t>Toda organización esta inserta en un sistema o entorno relacional con personas, instituciones etc.. que influyen en su desarrollo y donde factores como la cultura, las tradiciones, las creencias, los hábitos, el sistema político, etc.. Juegan un rol importante.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1720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3600" b="1" dirty="0" smtClean="0">
                <a:effectLst/>
              </a:rPr>
              <a:t> Coaching</a:t>
            </a:r>
            <a:r>
              <a:rPr lang="es-PE" sz="3600" b="1" dirty="0">
                <a:effectLst/>
              </a:rPr>
              <a:t> </a:t>
            </a:r>
            <a:r>
              <a:rPr lang="es-PE" sz="3600" b="1" dirty="0" smtClean="0">
                <a:effectLst/>
              </a:rPr>
              <a:t>es….</a:t>
            </a:r>
            <a:endParaRPr lang="es-PE" sz="3600" b="1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1800" dirty="0" smtClean="0">
                <a:latin typeface="Century Gothic" panose="020B0502020202020204" pitchFamily="34" charset="0"/>
              </a:rPr>
              <a:t>Es acompañamiento.</a:t>
            </a:r>
          </a:p>
          <a:p>
            <a:pPr algn="just"/>
            <a:r>
              <a:rPr lang="es-PE" sz="1800" dirty="0" smtClean="0">
                <a:latin typeface="Century Gothic" panose="020B0502020202020204" pitchFamily="34" charset="0"/>
              </a:rPr>
              <a:t>Es acompañar el coachee de una situación actual a una situación ideal;</a:t>
            </a:r>
          </a:p>
          <a:p>
            <a:pPr algn="just"/>
            <a:r>
              <a:rPr lang="es-PE" sz="1800" dirty="0" smtClean="0">
                <a:latin typeface="Century Gothic" panose="020B0502020202020204" pitchFamily="34" charset="0"/>
              </a:rPr>
              <a:t>Es una conversación de aprendizaje que apunta a tener una vida mas feliz, a la realización de sueños, a la transformación, al crecimiento, a conseguir libertad, libertad de circunstancias y creencias insatisfactorias para abrirse a otras oportunidades.</a:t>
            </a:r>
          </a:p>
          <a:p>
            <a:pPr algn="just"/>
            <a:endParaRPr lang="es-PE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¿Qué es la cultura de una empresa?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1952"/>
          </a:xfrm>
        </p:spPr>
        <p:txBody>
          <a:bodyPr>
            <a:normAutofit/>
          </a:bodyPr>
          <a:lstStyle/>
          <a:p>
            <a:pPr algn="just"/>
            <a:endParaRPr lang="es-PE" sz="2000" dirty="0"/>
          </a:p>
          <a:p>
            <a:pPr algn="just"/>
            <a:r>
              <a:rPr lang="es-PE" sz="2000" dirty="0" smtClean="0"/>
              <a:t>Es el conjunto de valores y creencias en que se rige la empresa, su razón de ser, hacia donde se dirige, su filosofía, sus códigos de integración, sus comportamientos.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6416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3600" b="1" dirty="0" smtClean="0">
                <a:effectLst/>
              </a:rPr>
              <a:t>Principales fuerzas que influyen en el comportamiento organizacional</a:t>
            </a:r>
            <a:endParaRPr lang="es-PE" sz="3600" b="1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592846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7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es-PE" sz="3600" b="1" dirty="0" smtClean="0">
                <a:effectLst/>
              </a:rPr>
              <a:t>Comportamiento organizacional</a:t>
            </a:r>
            <a:endParaRPr lang="es-PE" sz="3600" b="1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210343"/>
              </p:ext>
            </p:extLst>
          </p:nvPr>
        </p:nvGraphicFramePr>
        <p:xfrm>
          <a:off x="457200" y="1195313"/>
          <a:ext cx="8229600" cy="533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414909" y="2618421"/>
            <a:ext cx="2429053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Cultura organizacional</a:t>
            </a:r>
            <a:endParaRPr lang="es-PE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367083" y="2055480"/>
            <a:ext cx="2520280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Valores</a:t>
            </a:r>
            <a:endParaRPr lang="es-PE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176810" y="2941586"/>
            <a:ext cx="2384425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Entorno</a:t>
            </a:r>
          </a:p>
          <a:p>
            <a:pPr algn="ctr"/>
            <a:r>
              <a:rPr lang="es-PE" b="1" dirty="0" smtClean="0"/>
              <a:t>Social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11" y="4504550"/>
            <a:ext cx="7261225" cy="5492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2133352" y="459452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                </a:t>
            </a:r>
            <a:r>
              <a:rPr lang="es-PE" b="1" dirty="0" smtClean="0"/>
              <a:t>Calidad de la vida laboral</a:t>
            </a:r>
            <a:endParaRPr lang="es-PE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996611" y="5229200"/>
            <a:ext cx="726122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dirty="0" smtClean="0"/>
              <a:t>                                              Motivación</a:t>
            </a:r>
            <a:endParaRPr lang="es-PE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1521" y="5878767"/>
            <a:ext cx="8892479" cy="646331"/>
          </a:xfrm>
          <a:prstGeom prst="rect">
            <a:avLst/>
          </a:prstGeom>
          <a:solidFill>
            <a:srgbClr val="A22E5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b="1" dirty="0" smtClean="0"/>
              <a:t>Resultados: desempeño, satisfacción de los empleados, crecimiento y desarrollo personal y colectivo.</a:t>
            </a:r>
            <a:endParaRPr lang="es-PE" b="1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5843962" y="3132785"/>
            <a:ext cx="3529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627223" y="4398823"/>
            <a:ext cx="0" cy="105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627223" y="50538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endCxn id="10" idx="0"/>
          </p:cNvCxnSpPr>
          <p:nvPr/>
        </p:nvCxnSpPr>
        <p:spPr>
          <a:xfrm>
            <a:off x="4627223" y="5053825"/>
            <a:ext cx="1" cy="17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10" idx="2"/>
          </p:cNvCxnSpPr>
          <p:nvPr/>
        </p:nvCxnSpPr>
        <p:spPr>
          <a:xfrm>
            <a:off x="4627224" y="5598532"/>
            <a:ext cx="4424" cy="30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4176464"/>
          </a:xfrm>
        </p:spPr>
        <p:txBody>
          <a:bodyPr>
            <a:normAutofit/>
          </a:bodyPr>
          <a:lstStyle/>
          <a:p>
            <a:r>
              <a:rPr lang="es-PE" sz="4000" b="1" dirty="0" smtClean="0">
                <a:effectLst/>
              </a:rPr>
              <a:t>¿Por qué las organizaciones necesitan Coaching?</a:t>
            </a:r>
            <a:endParaRPr lang="es-PE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1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¿Qué es Coaching organizacional?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Es el proceso mediante el cual el coach o entrenador acompaña la persona (coachee) o grupo de personas (equipo) implicadas en el proceso a encontrar la manera mas eficaz para alcanzar los objetivos acordados, a desarrollar potencial, competencias, talento y habilidades.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1496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¿Para que sirve el Coaching organizacional?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PE" dirty="0" smtClean="0"/>
          </a:p>
          <a:p>
            <a:pPr algn="just"/>
            <a:r>
              <a:rPr lang="es-PE" sz="2000" dirty="0" smtClean="0"/>
              <a:t>El </a:t>
            </a:r>
            <a:r>
              <a:rPr lang="es-PE" sz="2000" dirty="0"/>
              <a:t>Coaching organizacional </a:t>
            </a:r>
            <a:r>
              <a:rPr lang="es-PE" sz="2000" dirty="0" smtClean="0"/>
              <a:t> apunta a </a:t>
            </a:r>
            <a:r>
              <a:rPr lang="es-PE" sz="2000" dirty="0"/>
              <a:t>optimizar la gestión de la organización de acuerdo a su propia misión, visión y valores. Para ello el Coach observa a la organización </a:t>
            </a:r>
            <a:r>
              <a:rPr lang="es-PE" sz="2000" dirty="0" smtClean="0"/>
              <a:t>en la acción, en sus conversaciones.</a:t>
            </a:r>
          </a:p>
          <a:p>
            <a:pPr algn="just"/>
            <a:endParaRPr lang="es-PE" sz="2000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399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¿Cuando las organizaciones necesitan Coaching?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Cuando necesitan gestionar un cambio;</a:t>
            </a:r>
          </a:p>
          <a:p>
            <a:pPr algn="just"/>
            <a:r>
              <a:rPr lang="es-PE" sz="2000" dirty="0" smtClean="0"/>
              <a:t>Mejorar sus resultados;</a:t>
            </a:r>
          </a:p>
          <a:p>
            <a:pPr algn="just"/>
            <a:r>
              <a:rPr lang="es-PE" sz="2000" dirty="0" smtClean="0"/>
              <a:t>Mejorar el trabajo en equipo;</a:t>
            </a:r>
          </a:p>
          <a:p>
            <a:pPr algn="just"/>
            <a:r>
              <a:rPr lang="es-PE" sz="2000" dirty="0" smtClean="0"/>
              <a:t>Mejorar el liderazgo;</a:t>
            </a:r>
          </a:p>
          <a:p>
            <a:pPr algn="just"/>
            <a:r>
              <a:rPr lang="es-PE" sz="2000" dirty="0" smtClean="0"/>
              <a:t>Manejar desacuerdos y conflictos;</a:t>
            </a:r>
          </a:p>
          <a:p>
            <a:pPr algn="just"/>
            <a:r>
              <a:rPr lang="es-PE" sz="2000" dirty="0" smtClean="0"/>
              <a:t>Cuando hay que fusionar dos o mas culturas diferentes;</a:t>
            </a:r>
          </a:p>
          <a:p>
            <a:pPr algn="just"/>
            <a:r>
              <a:rPr lang="es-PE" sz="2000" dirty="0" smtClean="0"/>
              <a:t>Cuando necesitan formar un conjunto de valores;</a:t>
            </a:r>
          </a:p>
          <a:p>
            <a:pPr algn="just"/>
            <a:r>
              <a:rPr lang="es-PE" sz="2000" dirty="0" smtClean="0"/>
              <a:t>Desarrollar competencias, habilidades, talentos..</a:t>
            </a:r>
            <a:r>
              <a:rPr lang="es-PE" sz="2000" dirty="0" err="1" smtClean="0"/>
              <a:t>etc</a:t>
            </a:r>
            <a:r>
              <a:rPr lang="es-PE" sz="2000" dirty="0" smtClean="0"/>
              <a:t>..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2981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>
                <a:effectLst/>
              </a:rPr>
              <a:t>El Coaching organizacional en la practica</a:t>
            </a:r>
            <a:endParaRPr lang="es-PE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El consultor coach se reúne con alguien de la organización que plantea la necesidad.</a:t>
            </a:r>
          </a:p>
          <a:p>
            <a:pPr algn="just"/>
            <a:endParaRPr lang="es-PE" sz="2000" dirty="0"/>
          </a:p>
          <a:p>
            <a:pPr algn="just"/>
            <a:r>
              <a:rPr lang="es-PE" sz="2000" dirty="0" smtClean="0"/>
              <a:t>En la primera entrevista se determinan  y clarifican las necesidades y el tipo de intervención (evaluación, capacitación, team Coaching, Coaching individual)</a:t>
            </a:r>
          </a:p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Se prepara una propuesta de intervención, que genera un contrato o un compromiso.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1893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El Coaching organizacional en la practica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2000" dirty="0" smtClean="0"/>
              <a:t>Al alcanzar un acuerdo que incluye, cronograma de intervención, inversión, tiempos y personas involucradas, se arma una agenda grupal y una agenda individual.</a:t>
            </a:r>
          </a:p>
          <a:p>
            <a:endParaRPr lang="es-PE" sz="2000" dirty="0" smtClean="0"/>
          </a:p>
          <a:p>
            <a:r>
              <a:rPr lang="es-PE" sz="2000" dirty="0" smtClean="0"/>
              <a:t>Periódicamente el coach se reúne con el ejecutivo para evaluar los avances.</a:t>
            </a:r>
          </a:p>
          <a:p>
            <a:endParaRPr lang="es-PE" sz="2000" dirty="0" smtClean="0"/>
          </a:p>
          <a:p>
            <a:r>
              <a:rPr lang="es-PE" sz="2000" dirty="0" smtClean="0"/>
              <a:t>Según la organización lo pida se presentarán informes mensuales sobre los avances de cada coachee.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9483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El Coaching organizacional en la practica.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3920"/>
          </a:xfrm>
        </p:spPr>
        <p:txBody>
          <a:bodyPr>
            <a:normAutofit/>
          </a:bodyPr>
          <a:lstStyle/>
          <a:p>
            <a:pPr algn="just"/>
            <a:r>
              <a:rPr lang="es-PE" sz="2000" dirty="0" smtClean="0"/>
              <a:t>Si necesario se hacen los reajustes de la intervención, mas Coaching grupal, mas Coaching individual, mas capacitación, mas involucrados, menos involucrados etc..</a:t>
            </a:r>
          </a:p>
          <a:p>
            <a:pPr algn="just"/>
            <a:r>
              <a:rPr lang="es-PE" sz="2000" dirty="0" smtClean="0"/>
              <a:t>Evaluación final y cierre.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6500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3600" dirty="0" smtClean="0">
                <a:effectLst/>
              </a:rPr>
              <a:t/>
            </a:r>
            <a:br>
              <a:rPr lang="es-PE" sz="3600" dirty="0" smtClean="0">
                <a:effectLst/>
              </a:rPr>
            </a:br>
            <a:r>
              <a:rPr lang="es-PE" sz="3600" b="1" dirty="0" smtClean="0">
                <a:effectLst/>
              </a:rPr>
              <a:t>El </a:t>
            </a:r>
            <a:r>
              <a:rPr lang="es-PE" sz="3600" b="1" dirty="0" smtClean="0">
                <a:effectLst/>
              </a:rPr>
              <a:t>proceso..</a:t>
            </a:r>
            <a:endParaRPr lang="es-PE" sz="3600" b="1" dirty="0">
              <a:effectLst/>
            </a:endParaRPr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80463"/>
              </p:ext>
            </p:extLst>
          </p:nvPr>
        </p:nvGraphicFramePr>
        <p:xfrm>
          <a:off x="179512" y="1556792"/>
          <a:ext cx="8856984" cy="4897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7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sz="3600" b="1" dirty="0" smtClean="0">
                <a:effectLst/>
              </a:rPr>
              <a:t>Lo que tenemos  que considerar:</a:t>
            </a:r>
            <a:br>
              <a:rPr lang="es-PE" sz="3600" b="1" dirty="0" smtClean="0">
                <a:effectLst/>
              </a:rPr>
            </a:br>
            <a:r>
              <a:rPr lang="es-PE" sz="3600" b="1" dirty="0" smtClean="0">
                <a:effectLst/>
              </a:rPr>
              <a:t>El alineamiento</a:t>
            </a:r>
            <a:endParaRPr lang="es-PE" sz="3600" b="1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536911"/>
              </p:ext>
            </p:extLst>
          </p:nvPr>
        </p:nvGraphicFramePr>
        <p:xfrm>
          <a:off x="467544" y="184482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¿Qué necesitamos evaluar?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¿Que necesita la organización de la persona?</a:t>
            </a:r>
          </a:p>
          <a:p>
            <a:pPr algn="just"/>
            <a:r>
              <a:rPr lang="es-PE" sz="2000" dirty="0" smtClean="0"/>
              <a:t>¿Que necesita la persona de la organización?</a:t>
            </a:r>
          </a:p>
          <a:p>
            <a:pPr algn="just"/>
            <a:r>
              <a:rPr lang="es-PE" sz="2000" dirty="0" smtClean="0"/>
              <a:t>¿Que necesita aprender, desarrollar la persona para el cargo?</a:t>
            </a:r>
          </a:p>
          <a:p>
            <a:pPr algn="just"/>
            <a:r>
              <a:rPr lang="es-PE" sz="2000" dirty="0" smtClean="0"/>
              <a:t>¿Que necesita el equipo de la persona?</a:t>
            </a:r>
          </a:p>
          <a:p>
            <a:pPr algn="just"/>
            <a:r>
              <a:rPr lang="es-PE" sz="2000" dirty="0" smtClean="0"/>
              <a:t>¿Qué necesita la persona del equipo?</a:t>
            </a:r>
          </a:p>
          <a:p>
            <a:pPr algn="just"/>
            <a:r>
              <a:rPr lang="es-PE" sz="2000" dirty="0" smtClean="0"/>
              <a:t>¿Que necesita desarrollar la persona?</a:t>
            </a:r>
          </a:p>
          <a:p>
            <a:pPr algn="just"/>
            <a:r>
              <a:rPr lang="es-PE" sz="2000" dirty="0" smtClean="0"/>
              <a:t>¿Qué necesita desarrollar la organización para sus clientes?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695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Intervención del Coaching en la organización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Planificar- seleccionar y desarrollar talentos;</a:t>
            </a:r>
          </a:p>
          <a:p>
            <a:pPr algn="just"/>
            <a:r>
              <a:rPr lang="es-PE" sz="2000" dirty="0" smtClean="0"/>
              <a:t>Entrenar habilidades y competencias;</a:t>
            </a:r>
          </a:p>
          <a:p>
            <a:pPr algn="just"/>
            <a:r>
              <a:rPr lang="es-PE" sz="2000" dirty="0" smtClean="0"/>
              <a:t>Instruir;</a:t>
            </a:r>
          </a:p>
          <a:p>
            <a:pPr algn="just"/>
            <a:r>
              <a:rPr lang="es-PE" sz="2000" dirty="0" smtClean="0"/>
              <a:t>Acompañar en terreno;</a:t>
            </a:r>
          </a:p>
          <a:p>
            <a:pPr algn="just"/>
            <a:r>
              <a:rPr lang="es-PE" sz="2000" dirty="0" smtClean="0"/>
              <a:t>Fomentar compromiso;</a:t>
            </a:r>
          </a:p>
          <a:p>
            <a:pPr algn="just"/>
            <a:r>
              <a:rPr lang="es-PE" sz="2000" dirty="0" smtClean="0"/>
              <a:t>Visualizar metas;</a:t>
            </a:r>
          </a:p>
          <a:p>
            <a:pPr algn="just"/>
            <a:r>
              <a:rPr lang="es-PE" sz="2000" dirty="0" smtClean="0"/>
              <a:t>Motivar;</a:t>
            </a:r>
          </a:p>
          <a:p>
            <a:pPr algn="just"/>
            <a:r>
              <a:rPr lang="es-PE" sz="2000" dirty="0" smtClean="0"/>
              <a:t>Alentar;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0582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135912" cy="2076648"/>
          </a:xfrm>
        </p:spPr>
        <p:txBody>
          <a:bodyPr>
            <a:noAutofit/>
          </a:bodyPr>
          <a:lstStyle/>
          <a:p>
            <a:pPr algn="l"/>
            <a:r>
              <a:rPr lang="es-PE" sz="3600" b="1" dirty="0" smtClean="0">
                <a:effectLst/>
              </a:rPr>
              <a:t>Coachear es conversar sobre la forma de conversar del coachee en su organización</a:t>
            </a:r>
            <a:endParaRPr lang="es-PE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07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Acompañamos a las personas en: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2000" dirty="0" smtClean="0"/>
              <a:t>Compromiso;</a:t>
            </a:r>
          </a:p>
          <a:p>
            <a:pPr algn="just"/>
            <a:r>
              <a:rPr lang="es-PE" sz="2000" dirty="0" smtClean="0"/>
              <a:t>Fijar objetivos;</a:t>
            </a:r>
          </a:p>
          <a:p>
            <a:pPr algn="just"/>
            <a:r>
              <a:rPr lang="es-PE" sz="2000" dirty="0" smtClean="0"/>
              <a:t>Definir planes de acción;</a:t>
            </a:r>
          </a:p>
          <a:p>
            <a:pPr algn="just"/>
            <a:r>
              <a:rPr lang="es-PE" sz="2000" dirty="0" smtClean="0"/>
              <a:t>Fijar fechas, acciones, duraciones, tomar consciencia y mejorar sus criterios de evaluación;</a:t>
            </a:r>
          </a:p>
          <a:p>
            <a:pPr algn="just"/>
            <a:r>
              <a:rPr lang="es-PE" sz="2000" dirty="0" smtClean="0"/>
              <a:t>Seguimiento del plan de acción;</a:t>
            </a:r>
          </a:p>
          <a:p>
            <a:pPr algn="just"/>
            <a:r>
              <a:rPr lang="es-PE" sz="2000" dirty="0" smtClean="0"/>
              <a:t>Desarrollar las competencias necesarias para preparar el coachee a desvincularse del proceso de Coaching.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3480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Autofit/>
          </a:bodyPr>
          <a:lstStyle/>
          <a:p>
            <a:r>
              <a:rPr lang="es-PE" sz="3600" dirty="0" smtClean="0">
                <a:effectLst/>
              </a:rPr>
              <a:t>La primera sesión: establecimiento de la relación Coach - Coachee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PE" sz="2000" dirty="0" smtClean="0"/>
          </a:p>
          <a:p>
            <a:pPr algn="just"/>
            <a:r>
              <a:rPr lang="es-PE" sz="2000" dirty="0" smtClean="0"/>
              <a:t>Encuadre.</a:t>
            </a:r>
          </a:p>
          <a:p>
            <a:pPr algn="just"/>
            <a:r>
              <a:rPr lang="es-PE" sz="2000" dirty="0" smtClean="0"/>
              <a:t>Que es Coaching y cuales experiencias previas ha tenido el coachee, que se espera del Coaching.</a:t>
            </a:r>
          </a:p>
          <a:p>
            <a:pPr algn="just"/>
            <a:r>
              <a:rPr lang="es-PE" sz="2000" dirty="0" smtClean="0"/>
              <a:t>Explicitar y sensibilizar sobre beneficios, objetivos a alcanzar, esfuerzo requerido, metas, plan de acción, expectativas.</a:t>
            </a:r>
          </a:p>
          <a:p>
            <a:pPr algn="just"/>
            <a:r>
              <a:rPr lang="es-PE" sz="2000" dirty="0" smtClean="0"/>
              <a:t>Generar alianza.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7545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Sesiones de desarrollo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/>
          </a:bodyPr>
          <a:lstStyle/>
          <a:p>
            <a:pPr algn="just"/>
            <a:r>
              <a:rPr lang="es-PE" sz="2000" dirty="0" smtClean="0"/>
              <a:t>Establecer metas y tiempos de cumplimiento.</a:t>
            </a:r>
          </a:p>
          <a:p>
            <a:pPr algn="just"/>
            <a:r>
              <a:rPr lang="es-PE" sz="2000" dirty="0" smtClean="0"/>
              <a:t>¿Qué cosa necesita aprender este Coachee?</a:t>
            </a:r>
          </a:p>
          <a:p>
            <a:pPr algn="just"/>
            <a:r>
              <a:rPr lang="es-PE" sz="2000" dirty="0" smtClean="0"/>
              <a:t>¿Qué actividades lo ayudarán en ese propósito?</a:t>
            </a:r>
          </a:p>
          <a:p>
            <a:pPr algn="just"/>
            <a:r>
              <a:rPr lang="es-PE" sz="2000" dirty="0" smtClean="0"/>
              <a:t>¿Cómo lo hará?</a:t>
            </a:r>
          </a:p>
          <a:p>
            <a:pPr algn="just"/>
            <a:r>
              <a:rPr lang="es-PE" sz="2000" dirty="0" smtClean="0"/>
              <a:t>¿Qué herramientas necesitará utilizar?</a:t>
            </a:r>
          </a:p>
          <a:p>
            <a:pPr algn="just"/>
            <a:r>
              <a:rPr lang="es-PE" sz="2000" dirty="0" smtClean="0"/>
              <a:t>¿Cómo va a evaluarse?</a:t>
            </a:r>
          </a:p>
          <a:p>
            <a:pPr algn="just"/>
            <a:r>
              <a:rPr lang="es-PE" sz="2000" dirty="0" err="1" smtClean="0"/>
              <a:t>Feedback</a:t>
            </a:r>
            <a:r>
              <a:rPr lang="es-PE" sz="2000" dirty="0" smtClean="0"/>
              <a:t>  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2276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Desarrollo de la Intervención</a:t>
            </a:r>
            <a:endParaRPr lang="es-PE" sz="3600" dirty="0">
              <a:effectLst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57121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arriba"/>
          <p:cNvSpPr/>
          <p:nvPr/>
        </p:nvSpPr>
        <p:spPr>
          <a:xfrm>
            <a:off x="1907704" y="5373216"/>
            <a:ext cx="72008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7 Flecha arriba"/>
          <p:cNvSpPr/>
          <p:nvPr/>
        </p:nvSpPr>
        <p:spPr>
          <a:xfrm>
            <a:off x="1403648" y="4509120"/>
            <a:ext cx="64807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Flecha arriba"/>
          <p:cNvSpPr/>
          <p:nvPr/>
        </p:nvSpPr>
        <p:spPr>
          <a:xfrm>
            <a:off x="971600" y="3429000"/>
            <a:ext cx="576064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Flecha arriba"/>
          <p:cNvSpPr/>
          <p:nvPr/>
        </p:nvSpPr>
        <p:spPr>
          <a:xfrm>
            <a:off x="467544" y="2492896"/>
            <a:ext cx="64807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91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3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El </a:t>
            </a:r>
            <a:r>
              <a:rPr lang="es-PE" sz="3600" dirty="0" err="1" smtClean="0">
                <a:effectLst/>
              </a:rPr>
              <a:t>feedback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Autofit/>
          </a:bodyPr>
          <a:lstStyle/>
          <a:p>
            <a:pPr algn="just"/>
            <a:r>
              <a:rPr lang="es-PE" sz="2000" dirty="0" smtClean="0"/>
              <a:t>Dar </a:t>
            </a:r>
            <a:r>
              <a:rPr lang="es-PE" sz="2000" dirty="0" err="1" smtClean="0"/>
              <a:t>feedback</a:t>
            </a:r>
            <a:r>
              <a:rPr lang="es-PE" sz="2000" dirty="0" smtClean="0"/>
              <a:t> es un arte;</a:t>
            </a:r>
          </a:p>
          <a:p>
            <a:pPr algn="just"/>
            <a:r>
              <a:rPr lang="es-PE" sz="2000" dirty="0"/>
              <a:t>Conversación constructiva VS critica.</a:t>
            </a:r>
          </a:p>
          <a:p>
            <a:pPr algn="just"/>
            <a:r>
              <a:rPr lang="es-PE" sz="2000" dirty="0" smtClean="0"/>
              <a:t>El lenguaje que utilizaremos al momento de dar retroalimentaciones es determinante en el proceso de auto-observación del individuo, para eso el utilizo de preguntas es fundamental.</a:t>
            </a:r>
          </a:p>
          <a:p>
            <a:pPr algn="just"/>
            <a:r>
              <a:rPr lang="es-PE" sz="2000" dirty="0" smtClean="0"/>
              <a:t>Es necesario estar abierto a </a:t>
            </a:r>
            <a:r>
              <a:rPr lang="es-PE" sz="2000" dirty="0"/>
              <a:t>é</a:t>
            </a:r>
            <a:r>
              <a:rPr lang="es-PE" sz="2000" dirty="0" smtClean="0"/>
              <a:t>l, no hay </a:t>
            </a:r>
            <a:r>
              <a:rPr lang="es-PE" sz="2000" dirty="0" err="1" smtClean="0"/>
              <a:t>feedback</a:t>
            </a:r>
            <a:r>
              <a:rPr lang="es-PE" sz="2000" dirty="0" smtClean="0"/>
              <a:t> malo, tener fascinación de nuestros errores nos conduce al aprendizaje.</a:t>
            </a:r>
          </a:p>
        </p:txBody>
      </p:sp>
    </p:spTree>
    <p:extLst>
      <p:ext uri="{BB962C8B-B14F-4D97-AF65-F5344CB8AC3E}">
        <p14:creationId xmlns:p14="http://schemas.microsoft.com/office/powerpoint/2010/main" val="26084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/>
              <a:t>¿Cuál es el papel de un coach en este proceso?</a:t>
            </a:r>
            <a:endParaRPr lang="es-PE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8358" indent="-514350" algn="just">
              <a:buFont typeface="+mj-lt"/>
              <a:buAutoNum type="arabicPeriod"/>
            </a:pPr>
            <a:endParaRPr lang="es-PE" sz="2000" dirty="0" smtClean="0"/>
          </a:p>
          <a:p>
            <a:pPr marL="578358" indent="-514350" algn="just">
              <a:buFont typeface="+mj-lt"/>
              <a:buAutoNum type="arabicPeriod"/>
            </a:pPr>
            <a:r>
              <a:rPr lang="es-PE" sz="2000" dirty="0" smtClean="0"/>
              <a:t>Mostrar </a:t>
            </a:r>
            <a:r>
              <a:rPr lang="es-PE" sz="2000" dirty="0" smtClean="0"/>
              <a:t>el camino en el que el coachee esta;</a:t>
            </a:r>
          </a:p>
          <a:p>
            <a:pPr marL="578358" indent="-514350" algn="just">
              <a:buFont typeface="+mj-lt"/>
              <a:buAutoNum type="arabicPeriod"/>
            </a:pPr>
            <a:endParaRPr lang="es-PE" sz="2000" dirty="0" smtClean="0"/>
          </a:p>
          <a:p>
            <a:pPr marL="578358" indent="-514350" algn="just">
              <a:buFont typeface="+mj-lt"/>
              <a:buAutoNum type="arabicPeriod"/>
            </a:pPr>
            <a:r>
              <a:rPr lang="es-PE" sz="2000" dirty="0" smtClean="0"/>
              <a:t>Señalar las opciones posibles y acompañar a tomar una nueva dirección.</a:t>
            </a:r>
          </a:p>
          <a:p>
            <a:pPr marL="578358" indent="-514350" algn="just">
              <a:buFont typeface="+mj-lt"/>
              <a:buAutoNum type="arabicPeriod"/>
            </a:pPr>
            <a:endParaRPr lang="es-PE" sz="2000" dirty="0" smtClean="0"/>
          </a:p>
          <a:p>
            <a:pPr marL="578358" indent="-514350" algn="just">
              <a:buFont typeface="+mj-lt"/>
              <a:buAutoNum type="arabicPeriod"/>
            </a:pPr>
            <a:r>
              <a:rPr lang="es-PE" sz="2000" dirty="0" smtClean="0"/>
              <a:t>Ayudar a persistir en el cambio.</a:t>
            </a:r>
            <a:endParaRPr lang="es-PE" sz="200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88839"/>
            <a:ext cx="3035716" cy="3116833"/>
          </a:xfrm>
        </p:spPr>
      </p:pic>
    </p:spTree>
    <p:extLst>
      <p:ext uri="{BB962C8B-B14F-4D97-AF65-F5344CB8AC3E}">
        <p14:creationId xmlns:p14="http://schemas.microsoft.com/office/powerpoint/2010/main" val="17455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r>
              <a:rPr lang="es-PE" sz="4000" b="1" dirty="0" smtClean="0">
                <a:effectLst/>
              </a:rPr>
              <a:t>EL FEEDBACK constante y el acompañamiento individual contribuye al desarrollo humano y puede facilitar la necesaria reestructuración o reformulación de la organización.</a:t>
            </a:r>
            <a:endParaRPr lang="es-PE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31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es-PE" sz="4800" dirty="0" smtClean="0">
              <a:latin typeface="Calisto MT" pitchFamily="18" charset="0"/>
            </a:endParaRPr>
          </a:p>
          <a:p>
            <a:pPr marL="64008" indent="0" algn="ctr">
              <a:buNone/>
            </a:pPr>
            <a:r>
              <a:rPr lang="es-PE" sz="40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¿Qué entendemos por organización?</a:t>
            </a:r>
            <a:endParaRPr lang="es-PE" sz="40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¿Que es una organización?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64008" indent="0">
              <a:buNone/>
            </a:pPr>
            <a:endParaRPr lang="es-PE" dirty="0" smtClean="0"/>
          </a:p>
          <a:p>
            <a:pPr algn="just"/>
            <a:r>
              <a:rPr lang="es-PE" sz="2000" dirty="0" smtClean="0"/>
              <a:t>Es la estructura a través de la cual un conjunto de personas ordenadas jerárquicamente,  coordinan acciones, ejecutan tareas para alcanzar determinados objetivos.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40136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768752" cy="4752528"/>
          </a:xfrm>
        </p:spPr>
      </p:pic>
    </p:spTree>
    <p:extLst>
      <p:ext uri="{BB962C8B-B14F-4D97-AF65-F5344CB8AC3E}">
        <p14:creationId xmlns:p14="http://schemas.microsoft.com/office/powerpoint/2010/main" val="33740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6912768" cy="4752528"/>
          </a:xfrm>
        </p:spPr>
      </p:pic>
    </p:spTree>
    <p:extLst>
      <p:ext uri="{BB962C8B-B14F-4D97-AF65-F5344CB8AC3E}">
        <p14:creationId xmlns:p14="http://schemas.microsoft.com/office/powerpoint/2010/main" val="3715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/>
          </a:bodyPr>
          <a:lstStyle/>
          <a:p>
            <a:r>
              <a:rPr lang="es-PE" sz="3600" dirty="0" smtClean="0">
                <a:effectLst/>
              </a:rPr>
              <a:t>¿Qué es la identidad de una organización?</a:t>
            </a:r>
            <a:endParaRPr lang="es-PE" sz="36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/>
          <a:lstStyle/>
          <a:p>
            <a:pPr marL="64008" indent="0" algn="ctr">
              <a:buNone/>
            </a:pPr>
            <a:endParaRPr lang="es-PE" dirty="0"/>
          </a:p>
          <a:p>
            <a:pPr algn="just"/>
            <a:r>
              <a:rPr lang="es-PE" sz="2000" dirty="0" smtClean="0"/>
              <a:t>La identidad de la organización es principalmente su manera de ser y hacer, es en pocas palabras su personalidad, no su materialidad sino su espíritu.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9162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2135</TotalTime>
  <Words>1339</Words>
  <Application>Microsoft Office PowerPoint</Application>
  <PresentationFormat>Presentación en pantalla (4:3)</PresentationFormat>
  <Paragraphs>186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6" baseType="lpstr">
      <vt:lpstr>ＭＳ Ｐゴシック</vt:lpstr>
      <vt:lpstr>Calisto MT</vt:lpstr>
      <vt:lpstr>Century Gothic</vt:lpstr>
      <vt:lpstr>Verdana</vt:lpstr>
      <vt:lpstr>Wingdings 2</vt:lpstr>
      <vt:lpstr>Brío</vt:lpstr>
      <vt:lpstr> Coaching Organizacional</vt:lpstr>
      <vt:lpstr> Coaching es….</vt:lpstr>
      <vt:lpstr> El proceso..</vt:lpstr>
      <vt:lpstr>¿Cuál es el papel de un coach en este proceso?</vt:lpstr>
      <vt:lpstr>Presentación de PowerPoint</vt:lpstr>
      <vt:lpstr>¿Que es una organización?</vt:lpstr>
      <vt:lpstr>Presentación de PowerPoint</vt:lpstr>
      <vt:lpstr>Presentación de PowerPoint</vt:lpstr>
      <vt:lpstr>¿Qué es la identidad de una organización?</vt:lpstr>
      <vt:lpstr>Presentación de PowerPoint</vt:lpstr>
      <vt:lpstr>Presentación de PowerPoint</vt:lpstr>
      <vt:lpstr>Presentación de PowerPoint</vt:lpstr>
      <vt:lpstr>Las organizaciones como unidades lingüísticas</vt:lpstr>
      <vt:lpstr>Las organizaciones como unidades lingüísticas</vt:lpstr>
      <vt:lpstr>Las conversaciones  construyen la realidad</vt:lpstr>
      <vt:lpstr> A través del lenguaje describimos, distinguimos, generamos, actuamos!!</vt:lpstr>
      <vt:lpstr>Las organizaciones como unidades lingüísticas</vt:lpstr>
      <vt:lpstr>La organización</vt:lpstr>
      <vt:lpstr>Sistema económico social -Entorno</vt:lpstr>
      <vt:lpstr>¿Qué es la cultura de una empresa?</vt:lpstr>
      <vt:lpstr>Principales fuerzas que influyen en el comportamiento organizacional</vt:lpstr>
      <vt:lpstr>Comportamiento organizacional</vt:lpstr>
      <vt:lpstr>¿Por qué las organizaciones necesitan Coaching?</vt:lpstr>
      <vt:lpstr>¿Qué es Coaching organizacional?</vt:lpstr>
      <vt:lpstr>¿Para que sirve el Coaching organizacional?</vt:lpstr>
      <vt:lpstr>¿Cuando las organizaciones necesitan Coaching?</vt:lpstr>
      <vt:lpstr>El Coaching organizacional en la practica</vt:lpstr>
      <vt:lpstr>El Coaching organizacional en la practica</vt:lpstr>
      <vt:lpstr>El Coaching organizacional en la practica.</vt:lpstr>
      <vt:lpstr>Lo que tenemos  que considerar: El alineamiento</vt:lpstr>
      <vt:lpstr>¿Qué necesitamos evaluar?</vt:lpstr>
      <vt:lpstr>Intervención del Coaching en la organización</vt:lpstr>
      <vt:lpstr>Coachear es conversar sobre la forma de conversar del coachee en su organización</vt:lpstr>
      <vt:lpstr>Acompañamos a las personas en:</vt:lpstr>
      <vt:lpstr>La primera sesión: establecimiento de la relación Coach - Coachee</vt:lpstr>
      <vt:lpstr>Sesiones de desarrollo</vt:lpstr>
      <vt:lpstr>Desarrollo de la Intervención</vt:lpstr>
      <vt:lpstr>Presentación de PowerPoint</vt:lpstr>
      <vt:lpstr>El feedback</vt:lpstr>
      <vt:lpstr>EL FEEDBACK constante y el acompañamiento individual contribuye al desarrollo humano y puede facilitar la necesaria reestructuración o reformulación de la organización.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Organizacional</dc:title>
  <dc:creator>Elisabetta Mannai</dc:creator>
  <cp:lastModifiedBy>Mariangelica</cp:lastModifiedBy>
  <cp:revision>80</cp:revision>
  <dcterms:created xsi:type="dcterms:W3CDTF">2012-01-29T15:21:46Z</dcterms:created>
  <dcterms:modified xsi:type="dcterms:W3CDTF">2015-12-15T21:32:35Z</dcterms:modified>
</cp:coreProperties>
</file>